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0AF30-C7BB-4FB1-A37A-09FBC261B97D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745C2-629D-4B58-8935-89B53194C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83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 smtClean="0"/>
              <a:t>recruiting and retention of junior faculty, fellow and residents and the indirect benefit is not negligible. </a:t>
            </a:r>
          </a:p>
          <a:p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BFCBF1E5-F7B4-4F2B-A703-AF8FF1FD9EDB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313092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D0B84-E0D6-4B58-B75D-64F584EB649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036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708335-BF14-4D1A-941B-4A755F09E40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3148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37EA2-631C-4592-A487-9422DB028AF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713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14E57-DDD7-4C93-859C-F35037D8A50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628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A5A47A-E147-44AA-B985-D3C865BCA56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6251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6674CB-0C12-49CD-A05F-88834563F75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7582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812E1-76C0-4500-BF1C-2C28FBC10FA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693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5C337-AEA8-4EE6-96BC-52209519296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365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1B7178-7F7E-42E7-990D-219524CEF37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4644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604C5-BD4D-47BD-9851-CA9C5976C18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6823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5853C-1B27-40F2-9B47-224B63EFB7E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066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7A3D3AD-AA05-41D8-9350-9D9F43055A5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7" name="Picture 19" descr="forUC09_9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1615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mithep@uc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wessyy@uc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848600" cy="1295400"/>
          </a:xfr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16200000" scaled="1"/>
          </a:gradFill>
        </p:spPr>
        <p:txBody>
          <a:bodyPr/>
          <a:lstStyle/>
          <a:p>
            <a:r>
              <a:rPr lang="en-US" altLang="en-US" sz="4000" b="1" smtClean="0"/>
              <a:t>DOIM Biostatistical Resources Expanded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610600" cy="4572000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en-US" altLang="en-US" sz="2000" b="1" i="1" dirty="0" smtClean="0"/>
              <a:t>           Expanded in-house statistician services are now available! </a:t>
            </a:r>
          </a:p>
          <a:p>
            <a:pPr marL="0" indent="0" algn="ctr">
              <a:buFontTx/>
              <a:buNone/>
              <a:defRPr/>
            </a:pPr>
            <a:r>
              <a:rPr lang="en-US" altLang="en-US" sz="2000" dirty="0" smtClean="0"/>
              <a:t>   </a:t>
            </a:r>
          </a:p>
          <a:p>
            <a:pPr marL="0" indent="0" algn="ctr">
              <a:buFontTx/>
              <a:buNone/>
              <a:defRPr/>
            </a:pPr>
            <a:r>
              <a:rPr lang="en-US" altLang="en-US" sz="2000" dirty="0" smtClean="0"/>
              <a:t>The services of Roman Jandarov, PhD are now open to all </a:t>
            </a:r>
            <a:r>
              <a:rPr lang="en-US" altLang="en-US" sz="2000" b="1" dirty="0" smtClean="0"/>
              <a:t>faculty within our department. </a:t>
            </a:r>
            <a:r>
              <a:rPr lang="en-US" altLang="en-US" sz="2000" dirty="0"/>
              <a:t>Prioritization of requests are for junior faculty and fellows, but all faculty are invited to use these services</a:t>
            </a:r>
          </a:p>
          <a:p>
            <a:pPr marL="0" indent="0" algn="ctr">
              <a:buFontTx/>
              <a:buNone/>
              <a:defRPr/>
            </a:pPr>
            <a:endParaRPr lang="en-US" altLang="en-US" sz="2000" b="1" dirty="0" smtClean="0"/>
          </a:p>
          <a:p>
            <a:pPr marL="0" indent="0">
              <a:buFontTx/>
              <a:buNone/>
              <a:defRPr/>
            </a:pPr>
            <a:r>
              <a:rPr lang="en-US" altLang="en-US" sz="2000" b="1" dirty="0" smtClean="0"/>
              <a:t> </a:t>
            </a:r>
            <a:r>
              <a:rPr lang="en-US" altLang="en-US" sz="1800" i="1" u="sng" dirty="0"/>
              <a:t>Services include</a:t>
            </a:r>
            <a:r>
              <a:rPr lang="en-US" altLang="en-US" sz="2000" i="1" u="sng" dirty="0"/>
              <a:t>:</a:t>
            </a:r>
          </a:p>
          <a:p>
            <a:pPr>
              <a:defRPr/>
            </a:pPr>
            <a:r>
              <a:rPr lang="en-US" altLang="en-US" sz="2000" dirty="0" smtClean="0"/>
              <a:t>Assistance with preliminary studies, power calculations or sample size </a:t>
            </a:r>
          </a:p>
          <a:p>
            <a:pPr>
              <a:defRPr/>
            </a:pPr>
            <a:r>
              <a:rPr lang="en-US" altLang="en-US" sz="2000" dirty="0" smtClean="0"/>
              <a:t>Advise on research design or data collection methods  </a:t>
            </a:r>
          </a:p>
          <a:p>
            <a:pPr>
              <a:defRPr/>
            </a:pPr>
            <a:r>
              <a:rPr lang="en-US" altLang="en-US" sz="2000" dirty="0" smtClean="0"/>
              <a:t>Data set analysis, general statistical support or creation of data collection instruments</a:t>
            </a:r>
          </a:p>
          <a:p>
            <a:pPr marL="0" indent="0">
              <a:buFontTx/>
              <a:buNone/>
              <a:defRPr/>
            </a:pPr>
            <a:endParaRPr lang="en-US" altLang="en-US" sz="1600" dirty="0" smtClean="0"/>
          </a:p>
          <a:p>
            <a:pPr marL="0" indent="0">
              <a:buFontTx/>
              <a:buNone/>
              <a:defRPr/>
            </a:pPr>
            <a:r>
              <a:rPr lang="en-US" altLang="en-US" sz="1400" b="1" dirty="0" smtClean="0"/>
              <a:t>Submit </a:t>
            </a:r>
            <a:r>
              <a:rPr lang="en-US" altLang="en-US" sz="1400" b="1" dirty="0"/>
              <a:t>your request for DOIM bio stats based </a:t>
            </a:r>
            <a:r>
              <a:rPr lang="en-US" altLang="en-US" sz="1400" b="1" dirty="0" smtClean="0"/>
              <a:t>services to</a:t>
            </a:r>
            <a:r>
              <a:rPr lang="en-US" altLang="en-US" sz="1400" dirty="0" smtClean="0"/>
              <a:t>: Dr. Eric Smith, </a:t>
            </a:r>
            <a:r>
              <a:rPr lang="en-US" altLang="en-US" sz="1400" dirty="0" smtClean="0">
                <a:hlinkClick r:id="rId3"/>
              </a:rPr>
              <a:t>smithep@uc.edu</a:t>
            </a:r>
            <a:r>
              <a:rPr lang="en-US" altLang="en-US" sz="1400" dirty="0" smtClean="0"/>
              <a:t> or Yolanda Wess, </a:t>
            </a:r>
            <a:r>
              <a:rPr lang="en-US" altLang="en-US" sz="1400" dirty="0" smtClean="0">
                <a:hlinkClick r:id="rId4"/>
              </a:rPr>
              <a:t>wessyy@uc.edu</a:t>
            </a:r>
            <a:r>
              <a:rPr lang="en-US" altLang="en-US" sz="1400" dirty="0" smtClean="0"/>
              <a:t> (DOIM Academic Research Services (ARS)) 				</a:t>
            </a:r>
            <a:r>
              <a:rPr lang="en-US" altLang="en-US" sz="900" dirty="0" smtClean="0"/>
              <a:t>October 2017</a:t>
            </a:r>
          </a:p>
        </p:txBody>
      </p:sp>
    </p:spTree>
    <p:extLst>
      <p:ext uri="{BB962C8B-B14F-4D97-AF65-F5344CB8AC3E}">
        <p14:creationId xmlns:p14="http://schemas.microsoft.com/office/powerpoint/2010/main" val="410075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134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Calibri Light</vt:lpstr>
      <vt:lpstr>Times New Roman</vt:lpstr>
      <vt:lpstr>Default Design</vt:lpstr>
      <vt:lpstr>DOIM Biostatistical Resources Expanded</vt:lpstr>
    </vt:vector>
  </TitlesOfParts>
  <Company>University of Cincinnati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DOIM Biostatistical Resources Expanded</dc:title>
  <dc:creator>Wess, Yolanda (wessyy)</dc:creator>
  <cp:lastModifiedBy>Wess, Yolanda (wessyy)</cp:lastModifiedBy>
  <cp:revision>2</cp:revision>
  <dcterms:created xsi:type="dcterms:W3CDTF">2017-09-15T15:46:39Z</dcterms:created>
  <dcterms:modified xsi:type="dcterms:W3CDTF">2017-10-05T13:58:27Z</dcterms:modified>
</cp:coreProperties>
</file>