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theme/theme13.xml" ContentType="application/vnd.openxmlformats-officedocument.theme+xml"/>
  <Override PartName="/ppt/slideLayouts/slideLayout26.xml" ContentType="application/vnd.openxmlformats-officedocument.presentationml.slideLayout+xml"/>
  <Override PartName="/ppt/theme/theme14.xml" ContentType="application/vnd.openxmlformats-officedocument.theme+xml"/>
  <Override PartName="/ppt/slideLayouts/slideLayout27.xml" ContentType="application/vnd.openxmlformats-officedocument.presentationml.slideLayout+xml"/>
  <Override PartName="/ppt/theme/theme15.xml" ContentType="application/vnd.openxmlformats-officedocument.theme+xml"/>
  <Override PartName="/ppt/slideLayouts/slideLayout28.xml" ContentType="application/vnd.openxmlformats-officedocument.presentationml.slideLayout+xml"/>
  <Override PartName="/ppt/theme/theme16.xml" ContentType="application/vnd.openxmlformats-officedocument.theme+xml"/>
  <Override PartName="/ppt/slideLayouts/slideLayout29.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18.xml" ContentType="application/vnd.openxmlformats-officedocument.theme+xml"/>
  <Override PartName="/ppt/slideLayouts/slideLayout31.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20.xml" ContentType="application/vnd.openxmlformats-officedocument.theme+xml"/>
  <Override PartName="/ppt/slideLayouts/slideLayout33.xml" ContentType="application/vnd.openxmlformats-officedocument.presentationml.slideLayout+xml"/>
  <Override PartName="/ppt/theme/theme21.xml" ContentType="application/vnd.openxmlformats-officedocument.theme+xml"/>
  <Override PartName="/ppt/slideLayouts/slideLayout34.xml" ContentType="application/vnd.openxmlformats-officedocument.presentationml.slideLayout+xml"/>
  <Override PartName="/ppt/theme/theme22.xml" ContentType="application/vnd.openxmlformats-officedocument.theme+xml"/>
  <Override PartName="/ppt/slideLayouts/slideLayout35.xml" ContentType="application/vnd.openxmlformats-officedocument.presentationml.slideLayout+xml"/>
  <Override PartName="/ppt/theme/theme23.xml" ContentType="application/vnd.openxmlformats-officedocument.theme+xml"/>
  <Override PartName="/ppt/slideLayouts/slideLayout36.xml" ContentType="application/vnd.openxmlformats-officedocument.presentationml.slideLayout+xml"/>
  <Override PartName="/ppt/theme/theme24.xml" ContentType="application/vnd.openxmlformats-officedocument.theme+xml"/>
  <Override PartName="/ppt/slideLayouts/slideLayout37.xml" ContentType="application/vnd.openxmlformats-officedocument.presentationml.slideLayout+xml"/>
  <Override PartName="/ppt/theme/theme25.xml" ContentType="application/vnd.openxmlformats-officedocument.theme+xml"/>
  <Override PartName="/ppt/slideLayouts/slideLayout38.xml" ContentType="application/vnd.openxmlformats-officedocument.presentationml.slideLayout+xml"/>
  <Override PartName="/ppt/theme/theme26.xml" ContentType="application/vnd.openxmlformats-officedocument.theme+xml"/>
  <Override PartName="/ppt/slideLayouts/slideLayout39.xml" ContentType="application/vnd.openxmlformats-officedocument.presentationml.slideLayout+xml"/>
  <Override PartName="/ppt/theme/theme27.xml" ContentType="application/vnd.openxmlformats-officedocument.theme+xml"/>
  <Override PartName="/ppt/slideLayouts/slideLayout40.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91597" r:id="rId2"/>
    <p:sldMasterId id="2147491599" r:id="rId3"/>
    <p:sldMasterId id="2147490024" r:id="rId4"/>
    <p:sldMasterId id="2147491602" r:id="rId5"/>
    <p:sldMasterId id="2147488117" r:id="rId6"/>
    <p:sldMasterId id="2147491603" r:id="rId7"/>
    <p:sldMasterId id="2147487076" r:id="rId8"/>
    <p:sldMasterId id="2147491604" r:id="rId9"/>
    <p:sldMasterId id="2147487887" r:id="rId10"/>
    <p:sldMasterId id="2147491605" r:id="rId11"/>
    <p:sldMasterId id="2147488954" r:id="rId12"/>
    <p:sldMasterId id="2147491606" r:id="rId13"/>
    <p:sldMasterId id="2147485443" r:id="rId14"/>
    <p:sldMasterId id="2147491608" r:id="rId15"/>
    <p:sldMasterId id="2147491610" r:id="rId16"/>
    <p:sldMasterId id="2147491612" r:id="rId17"/>
    <p:sldMasterId id="2147491614" r:id="rId18"/>
    <p:sldMasterId id="2147491615" r:id="rId19"/>
    <p:sldMasterId id="2147491617" r:id="rId20"/>
    <p:sldMasterId id="2147491619" r:id="rId21"/>
    <p:sldMasterId id="2147491621" r:id="rId22"/>
    <p:sldMasterId id="2147491623" r:id="rId23"/>
    <p:sldMasterId id="2147491625" r:id="rId24"/>
    <p:sldMasterId id="2147491627" r:id="rId25"/>
    <p:sldMasterId id="2147491629" r:id="rId26"/>
    <p:sldMasterId id="2147491216" r:id="rId27"/>
    <p:sldMasterId id="2147491631" r:id="rId28"/>
    <p:sldMasterId id="2147491633" r:id="rId29"/>
  </p:sldMasterIdLst>
  <p:notesMasterIdLst>
    <p:notesMasterId r:id="rId67"/>
  </p:notesMasterIdLst>
  <p:sldIdLst>
    <p:sldId id="717" r:id="rId30"/>
    <p:sldId id="1701" r:id="rId31"/>
    <p:sldId id="708" r:id="rId32"/>
    <p:sldId id="531" r:id="rId33"/>
    <p:sldId id="534" r:id="rId34"/>
    <p:sldId id="1704" r:id="rId35"/>
    <p:sldId id="1732" r:id="rId36"/>
    <p:sldId id="1705" r:id="rId37"/>
    <p:sldId id="1706" r:id="rId38"/>
    <p:sldId id="1707" r:id="rId39"/>
    <p:sldId id="1708" r:id="rId40"/>
    <p:sldId id="1709" r:id="rId41"/>
    <p:sldId id="1710" r:id="rId42"/>
    <p:sldId id="1711" r:id="rId43"/>
    <p:sldId id="1712" r:id="rId44"/>
    <p:sldId id="1713" r:id="rId45"/>
    <p:sldId id="1714" r:id="rId46"/>
    <p:sldId id="1715" r:id="rId47"/>
    <p:sldId id="1716" r:id="rId48"/>
    <p:sldId id="1717" r:id="rId49"/>
    <p:sldId id="1718" r:id="rId50"/>
    <p:sldId id="1719" r:id="rId51"/>
    <p:sldId id="1720" r:id="rId52"/>
    <p:sldId id="1721" r:id="rId53"/>
    <p:sldId id="1722" r:id="rId54"/>
    <p:sldId id="1723" r:id="rId55"/>
    <p:sldId id="1724" r:id="rId56"/>
    <p:sldId id="1725" r:id="rId57"/>
    <p:sldId id="1726" r:id="rId58"/>
    <p:sldId id="1727" r:id="rId59"/>
    <p:sldId id="1728" r:id="rId60"/>
    <p:sldId id="569" r:id="rId61"/>
    <p:sldId id="1730" r:id="rId62"/>
    <p:sldId id="404" r:id="rId63"/>
    <p:sldId id="707" r:id="rId64"/>
    <p:sldId id="1702" r:id="rId65"/>
    <p:sldId id="1700" r:id="rId6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76648-702F-4C5D-B9A1-623304C5706D}" v="1" dt="2022-07-20T19:39:58.552"/>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1"/>
    <p:restoredTop sz="88372"/>
  </p:normalViewPr>
  <p:slideViewPr>
    <p:cSldViewPr>
      <p:cViewPr varScale="1">
        <p:scale>
          <a:sx n="63" d="100"/>
          <a:sy n="63" d="100"/>
        </p:scale>
        <p:origin x="912"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912"/>
    </p:cViewPr>
  </p:sorterViewPr>
  <p:notesViewPr>
    <p:cSldViewPr>
      <p:cViewPr varScale="1">
        <p:scale>
          <a:sx n="75" d="100"/>
          <a:sy n="75" d="100"/>
        </p:scale>
        <p:origin x="-17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slide" Target="slides/slide37.xml"/><Relationship Id="rId5" Type="http://schemas.openxmlformats.org/officeDocument/2006/relationships/slideMaster" Target="slideMasters/slideMaster5.xml"/><Relationship Id="rId61" Type="http://schemas.openxmlformats.org/officeDocument/2006/relationships/slide" Target="slides/slide3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2.xml"/><Relationship Id="rId72"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99D867-606B-4527-95EB-8F985F0C1E5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Verdana" pitchFamily="-107" charset="0"/>
                <a:ea typeface="+mn-ea"/>
                <a:cs typeface="+mn-cs"/>
              </a:defRPr>
            </a:lvl1pPr>
          </a:lstStyle>
          <a:p>
            <a:pPr>
              <a:defRPr/>
            </a:pPr>
            <a:endParaRPr lang="en-US" dirty="0"/>
          </a:p>
        </p:txBody>
      </p:sp>
      <p:sp>
        <p:nvSpPr>
          <p:cNvPr id="4099" name="Rectangle 3">
            <a:extLst>
              <a:ext uri="{FF2B5EF4-FFF2-40B4-BE49-F238E27FC236}">
                <a16:creationId xmlns:a16="http://schemas.microsoft.com/office/drawing/2014/main" id="{A2E99999-D6D7-424F-A6F8-A709C796687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Verdana" pitchFamily="-107" charset="0"/>
                <a:ea typeface="+mn-ea"/>
                <a:cs typeface="+mn-cs"/>
              </a:defRPr>
            </a:lvl1pPr>
          </a:lstStyle>
          <a:p>
            <a:pPr>
              <a:defRPr/>
            </a:pPr>
            <a:endParaRPr lang="en-US" dirty="0"/>
          </a:p>
        </p:txBody>
      </p:sp>
      <p:sp>
        <p:nvSpPr>
          <p:cNvPr id="8196" name="Rectangle 4">
            <a:extLst>
              <a:ext uri="{FF2B5EF4-FFF2-40B4-BE49-F238E27FC236}">
                <a16:creationId xmlns:a16="http://schemas.microsoft.com/office/drawing/2014/main" id="{293100A1-EFE2-4241-9A54-83204113E92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02B6A95-6E5E-489C-8805-1FD888985E0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AAFBB12C-935E-40AB-9052-B4EF15E4B36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Verdana" pitchFamily="-107" charset="0"/>
                <a:ea typeface="+mn-ea"/>
                <a:cs typeface="+mn-cs"/>
              </a:defRPr>
            </a:lvl1pPr>
          </a:lstStyle>
          <a:p>
            <a:pPr>
              <a:defRPr/>
            </a:pPr>
            <a:endParaRPr lang="en-US" dirty="0"/>
          </a:p>
        </p:txBody>
      </p:sp>
      <p:sp>
        <p:nvSpPr>
          <p:cNvPr id="4103" name="Rectangle 7">
            <a:extLst>
              <a:ext uri="{FF2B5EF4-FFF2-40B4-BE49-F238E27FC236}">
                <a16:creationId xmlns:a16="http://schemas.microsoft.com/office/drawing/2014/main" id="{C0CE8E41-3D92-4F02-94CA-4B2F49A21A8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154DBC6-0302-4196-8623-95E42A19A22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1</a:t>
            </a:fld>
            <a:endParaRPr lang="en-US" altLang="en-US" dirty="0"/>
          </a:p>
        </p:txBody>
      </p:sp>
    </p:spTree>
    <p:extLst>
      <p:ext uri="{BB962C8B-B14F-4D97-AF65-F5344CB8AC3E}">
        <p14:creationId xmlns:p14="http://schemas.microsoft.com/office/powerpoint/2010/main" val="184415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C9863AD-9084-453C-8F55-2B2F6CF156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C79331-12B5-49B2-82AF-7D0AF8F5B4BE}" type="slidenum">
              <a:rPr lang="en-US" altLang="en-US" smtClean="0"/>
              <a:pPr>
                <a:spcBef>
                  <a:spcPct val="0"/>
                </a:spcBef>
              </a:pPr>
              <a:t>29</a:t>
            </a:fld>
            <a:endParaRPr lang="en-US" altLang="en-US" dirty="0"/>
          </a:p>
        </p:txBody>
      </p:sp>
      <p:sp>
        <p:nvSpPr>
          <p:cNvPr id="55299" name="Rectangle 2">
            <a:extLst>
              <a:ext uri="{FF2B5EF4-FFF2-40B4-BE49-F238E27FC236}">
                <a16:creationId xmlns:a16="http://schemas.microsoft.com/office/drawing/2014/main" id="{D351CDEA-F787-4A70-ACF7-313D354E8541}"/>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3603F3FD-479F-42B7-883A-BC14EED4A479}"/>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707A403-0105-4364-97E0-982ABEB002D4}"/>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CD839619-1F9E-40FD-BB45-5DABE445B2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73732" name="Slide Number Placeholder 3">
            <a:extLst>
              <a:ext uri="{FF2B5EF4-FFF2-40B4-BE49-F238E27FC236}">
                <a16:creationId xmlns:a16="http://schemas.microsoft.com/office/drawing/2014/main" id="{950491A8-FFD2-47CF-BB89-15C0C577CF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3851816-46A2-4533-8D23-3B58BBAAB49A}" type="slidenum">
              <a:rPr lang="en-US" altLang="en-US" smtClean="0">
                <a:solidFill>
                  <a:srgbClr val="000000"/>
                </a:solidFill>
                <a:latin typeface="Century Gothic" panose="020B0502020202020204" pitchFamily="34" charset="0"/>
                <a:cs typeface="Arial" panose="020B0604020202020204" pitchFamily="34" charset="0"/>
              </a:rPr>
              <a:pPr/>
              <a:t>37</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9411CC1-2BDC-4878-B6AB-73480C1BE887}"/>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3FBB2552-F1AF-4EE4-8A79-90DC60D4C4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1268" name="Slide Number Placeholder 3">
            <a:extLst>
              <a:ext uri="{FF2B5EF4-FFF2-40B4-BE49-F238E27FC236}">
                <a16:creationId xmlns:a16="http://schemas.microsoft.com/office/drawing/2014/main" id="{5A8931CE-6A68-43BB-967A-A6FD1CE74B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7BC9C47-3F16-45DA-8EF7-B9C915CC0239}" type="slidenum">
              <a:rPr lang="en-US" altLang="en-US" smtClean="0">
                <a:solidFill>
                  <a:srgbClr val="000000"/>
                </a:solidFill>
                <a:latin typeface="Century Gothic" panose="020B0502020202020204" pitchFamily="34" charset="0"/>
                <a:cs typeface="Arial" panose="020B0604020202020204" pitchFamily="34" charset="0"/>
              </a:rPr>
              <a:pPr/>
              <a:t>2</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BE785F9-15B5-464E-AAF7-4BAB43E562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B11FBD2E-0B58-486A-B5CF-DB26ED15B7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20" name="Slide Number Placeholder 3">
            <a:extLst>
              <a:ext uri="{FF2B5EF4-FFF2-40B4-BE49-F238E27FC236}">
                <a16:creationId xmlns:a16="http://schemas.microsoft.com/office/drawing/2014/main" id="{EB5B1B5A-1F84-4235-9921-B08BB7AF4B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9C58DE5A-C494-4410-B4FF-045922C64945}" type="slidenum">
              <a:rPr lang="en-US" altLang="en-US">
                <a:solidFill>
                  <a:srgbClr val="000000"/>
                </a:solidFill>
              </a:rPr>
              <a:pPr/>
              <a:t>3</a:t>
            </a:fld>
            <a:endParaRPr lang="en-US" altLang="en-US"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7420F78-3119-468E-97ED-CE0D65FABDBF}"/>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BC8F1CD5-82A6-45E7-980F-9632E0E972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3316" name="Slide Number Placeholder 3">
            <a:extLst>
              <a:ext uri="{FF2B5EF4-FFF2-40B4-BE49-F238E27FC236}">
                <a16:creationId xmlns:a16="http://schemas.microsoft.com/office/drawing/2014/main" id="{F76B0CB3-4E5C-422C-A50A-E5CE5C0143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F7D3240-B262-4C00-A9EF-4F0D58B5614B}" type="slidenum">
              <a:rPr lang="en-US" altLang="en-US" smtClean="0">
                <a:solidFill>
                  <a:srgbClr val="000000"/>
                </a:solidFill>
                <a:latin typeface="Century Gothic" panose="020B0502020202020204" pitchFamily="34" charset="0"/>
                <a:cs typeface="Arial" panose="020B0604020202020204" pitchFamily="34" charset="0"/>
              </a:rPr>
              <a:pPr/>
              <a:t>4</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C07EFD4-3C62-4600-AE89-CA51165B84D9}"/>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61D941D8-4C01-4BB3-A1FA-5B6126C9E4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5364" name="Slide Number Placeholder 3">
            <a:extLst>
              <a:ext uri="{FF2B5EF4-FFF2-40B4-BE49-F238E27FC236}">
                <a16:creationId xmlns:a16="http://schemas.microsoft.com/office/drawing/2014/main" id="{1D91317B-0D31-4B62-93F6-8F1481D876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45CD036-7805-4B9B-9A67-B1CB051F8D83}" type="slidenum">
              <a:rPr lang="en-US" altLang="en-US" smtClean="0">
                <a:solidFill>
                  <a:srgbClr val="000000"/>
                </a:solidFill>
                <a:latin typeface="Century Gothic" panose="020B0502020202020204" pitchFamily="34" charset="0"/>
                <a:cs typeface="Arial" panose="020B0604020202020204" pitchFamily="34" charset="0"/>
              </a:rPr>
              <a:pPr/>
              <a:t>5</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735D49A-F764-41BD-A29A-68B8CE9DB4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5F4289-5026-4BB2-B1C8-F531C8F0081D}" type="slidenum">
              <a:rPr lang="en-US" altLang="en-US" smtClean="0">
                <a:solidFill>
                  <a:srgbClr val="000000"/>
                </a:solidFill>
              </a:rPr>
              <a:pPr>
                <a:spcBef>
                  <a:spcPct val="0"/>
                </a:spcBef>
              </a:pPr>
              <a:t>11</a:t>
            </a:fld>
            <a:endParaRPr lang="en-US" altLang="en-US" dirty="0">
              <a:solidFill>
                <a:srgbClr val="000000"/>
              </a:solidFill>
            </a:endParaRPr>
          </a:p>
        </p:txBody>
      </p:sp>
      <p:sp>
        <p:nvSpPr>
          <p:cNvPr id="32771" name="Rectangle 2">
            <a:extLst>
              <a:ext uri="{FF2B5EF4-FFF2-40B4-BE49-F238E27FC236}">
                <a16:creationId xmlns:a16="http://schemas.microsoft.com/office/drawing/2014/main" id="{4DCDAC6B-A1D1-41BB-B81E-41437C293C69}"/>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C138A8F2-71CC-448F-AF6F-AF2645140073}"/>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30F7DD1-0D6F-4C43-B9EA-1781F971F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C908D0-A662-4F7B-BC08-79A1B6494E9A}" type="slidenum">
              <a:rPr lang="en-US" altLang="en-US" smtClean="0">
                <a:solidFill>
                  <a:srgbClr val="000000"/>
                </a:solidFill>
              </a:rPr>
              <a:pPr>
                <a:spcBef>
                  <a:spcPct val="0"/>
                </a:spcBef>
              </a:pPr>
              <a:t>12</a:t>
            </a:fld>
            <a:endParaRPr lang="en-US" altLang="en-US" dirty="0">
              <a:solidFill>
                <a:srgbClr val="000000"/>
              </a:solidFill>
            </a:endParaRPr>
          </a:p>
        </p:txBody>
      </p:sp>
      <p:sp>
        <p:nvSpPr>
          <p:cNvPr id="34819" name="Rectangle 2">
            <a:extLst>
              <a:ext uri="{FF2B5EF4-FFF2-40B4-BE49-F238E27FC236}">
                <a16:creationId xmlns:a16="http://schemas.microsoft.com/office/drawing/2014/main" id="{02360B35-CD88-4E3D-A38D-65B1A5EEDDB1}"/>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8D68EF86-9460-4F67-BCEC-D9D47F553C4D}"/>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77CC7F3-18FA-4881-984F-1A49A6BD5E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B366BD-A99F-4EC7-B072-4B4B3803794D}" type="slidenum">
              <a:rPr lang="en-US" altLang="en-US" smtClean="0">
                <a:solidFill>
                  <a:srgbClr val="000000"/>
                </a:solidFill>
              </a:rPr>
              <a:pPr>
                <a:spcBef>
                  <a:spcPct val="0"/>
                </a:spcBef>
              </a:pPr>
              <a:t>15</a:t>
            </a:fld>
            <a:endParaRPr lang="en-US" altLang="en-US" dirty="0">
              <a:solidFill>
                <a:srgbClr val="000000"/>
              </a:solidFill>
            </a:endParaRPr>
          </a:p>
        </p:txBody>
      </p:sp>
      <p:sp>
        <p:nvSpPr>
          <p:cNvPr id="38915" name="Rectangle 2">
            <a:extLst>
              <a:ext uri="{FF2B5EF4-FFF2-40B4-BE49-F238E27FC236}">
                <a16:creationId xmlns:a16="http://schemas.microsoft.com/office/drawing/2014/main" id="{65E51183-420E-4052-BA04-BE5B5DA4BA53}"/>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094A765-BD02-4C0F-9A49-C92073D3C5F2}"/>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6B7B367-4F40-4E96-9AF5-E5F1ACDCEDF8}"/>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4D26DFFC-4582-4141-9246-7C8A966B58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3012" name="Slide Number Placeholder 3">
            <a:extLst>
              <a:ext uri="{FF2B5EF4-FFF2-40B4-BE49-F238E27FC236}">
                <a16:creationId xmlns:a16="http://schemas.microsoft.com/office/drawing/2014/main" id="{596FDD11-B031-43B6-8329-19B6038D07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F3E21C-0BD1-4BAC-BF3D-F44E98E9DC47}" type="slidenum">
              <a:rPr lang="en-US" altLang="en-US" smtClean="0">
                <a:solidFill>
                  <a:srgbClr val="000000"/>
                </a:solidFill>
              </a:rPr>
              <a:pPr>
                <a:spcBef>
                  <a:spcPct val="0"/>
                </a:spcBef>
              </a:pPr>
              <a:t>18</a:t>
            </a:fld>
            <a:endParaRPr lang="en-US"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0562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646C7-3E35-4CD8-8AA2-B33ECB8FD1A5}"/>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Footer Placeholder 5">
            <a:extLst>
              <a:ext uri="{FF2B5EF4-FFF2-40B4-BE49-F238E27FC236}">
                <a16:creationId xmlns:a16="http://schemas.microsoft.com/office/drawing/2014/main" id="{53AC099C-0B8B-4459-AB61-952CFE25893B}"/>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Slide Number Placeholder 6">
            <a:extLst>
              <a:ext uri="{FF2B5EF4-FFF2-40B4-BE49-F238E27FC236}">
                <a16:creationId xmlns:a16="http://schemas.microsoft.com/office/drawing/2014/main" id="{FA6A94FC-4FDC-4292-B8F8-328E6958A81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ADCE65E-3015-40B6-9289-30AA94678CE2}" type="slidenum">
              <a:rPr lang="en-US" altLang="en-US"/>
              <a:pPr>
                <a:defRPr/>
              </a:pPr>
              <a:t>‹#›</a:t>
            </a:fld>
            <a:endParaRPr lang="en-US" altLang="en-US" dirty="0"/>
          </a:p>
        </p:txBody>
      </p:sp>
    </p:spTree>
    <p:extLst>
      <p:ext uri="{BB962C8B-B14F-4D97-AF65-F5344CB8AC3E}">
        <p14:creationId xmlns:p14="http://schemas.microsoft.com/office/powerpoint/2010/main" val="129687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812A0-085F-457F-8C6D-3A71123D3664}"/>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Footer Placeholder 5">
            <a:extLst>
              <a:ext uri="{FF2B5EF4-FFF2-40B4-BE49-F238E27FC236}">
                <a16:creationId xmlns:a16="http://schemas.microsoft.com/office/drawing/2014/main" id="{BBD2D961-DFB1-44DD-8DEB-44F5D8737D3E}"/>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Slide Number Placeholder 6">
            <a:extLst>
              <a:ext uri="{FF2B5EF4-FFF2-40B4-BE49-F238E27FC236}">
                <a16:creationId xmlns:a16="http://schemas.microsoft.com/office/drawing/2014/main" id="{22AFA949-001D-4114-9C8D-91966AAB0149}"/>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8D94C1D-8D8F-44CF-A67B-D1BA562DF5B6}" type="slidenum">
              <a:rPr lang="en-US" altLang="en-US"/>
              <a:pPr>
                <a:defRPr/>
              </a:pPr>
              <a:t>‹#›</a:t>
            </a:fld>
            <a:endParaRPr lang="en-US" altLang="en-US" dirty="0"/>
          </a:p>
        </p:txBody>
      </p:sp>
    </p:spTree>
    <p:extLst>
      <p:ext uri="{BB962C8B-B14F-4D97-AF65-F5344CB8AC3E}">
        <p14:creationId xmlns:p14="http://schemas.microsoft.com/office/powerpoint/2010/main" val="16852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Date Placeholder 4">
            <a:extLst>
              <a:ext uri="{FF2B5EF4-FFF2-40B4-BE49-F238E27FC236}">
                <a16:creationId xmlns:a16="http://schemas.microsoft.com/office/drawing/2014/main" id="{5470EAC9-8E47-45EB-8451-997F1809DE7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25BED656-EBA0-41E0-AAB9-D467B12A4E6F}"/>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C05D3B01-F1A1-4689-AF6A-5E294B59F18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678C4F9-D60E-4470-A6D6-1A33AF63CB96}" type="slidenum">
              <a:rPr lang="en-US" altLang="en-US"/>
              <a:pPr>
                <a:defRPr/>
              </a:pPr>
              <a:t>‹#›</a:t>
            </a:fld>
            <a:endParaRPr lang="en-US" altLang="en-US" dirty="0"/>
          </a:p>
        </p:txBody>
      </p:sp>
    </p:spTree>
    <p:extLst>
      <p:ext uri="{BB962C8B-B14F-4D97-AF65-F5344CB8AC3E}">
        <p14:creationId xmlns:p14="http://schemas.microsoft.com/office/powerpoint/2010/main" val="3622700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5348B-9D0A-4C0C-BC20-6D17674EC597}"/>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4" name="Footer Placeholder 5">
            <a:extLst>
              <a:ext uri="{FF2B5EF4-FFF2-40B4-BE49-F238E27FC236}">
                <a16:creationId xmlns:a16="http://schemas.microsoft.com/office/drawing/2014/main" id="{C06BBB5C-C5E3-4781-997B-A61E84D452F0}"/>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Slide Number Placeholder 6">
            <a:extLst>
              <a:ext uri="{FF2B5EF4-FFF2-40B4-BE49-F238E27FC236}">
                <a16:creationId xmlns:a16="http://schemas.microsoft.com/office/drawing/2014/main" id="{DBBDA537-EF05-4BE2-B464-71FC97F4731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7E921FB-23E9-43EA-842E-0EE6294034B5}" type="slidenum">
              <a:rPr lang="en-US" altLang="en-US"/>
              <a:pPr>
                <a:defRPr/>
              </a:pPr>
              <a:t>‹#›</a:t>
            </a:fld>
            <a:endParaRPr lang="en-US" altLang="en-US" dirty="0"/>
          </a:p>
        </p:txBody>
      </p:sp>
    </p:spTree>
    <p:extLst>
      <p:ext uri="{BB962C8B-B14F-4D97-AF65-F5344CB8AC3E}">
        <p14:creationId xmlns:p14="http://schemas.microsoft.com/office/powerpoint/2010/main" val="202931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8ED8EC42-26DC-4F07-9913-B545766D27FD}"/>
              </a:ext>
            </a:extLst>
          </p:cNvPr>
          <p:cNvSpPr>
            <a:spLocks/>
          </p:cNvSpPr>
          <p:nvPr/>
        </p:nvSpPr>
        <p:spPr bwMode="auto">
          <a:xfrm>
            <a:off x="-15875" y="1260475"/>
            <a:ext cx="6856413" cy="5594350"/>
          </a:xfrm>
          <a:custGeom>
            <a:avLst/>
            <a:gdLst>
              <a:gd name="T0" fmla="*/ 2147483646 w 4319"/>
              <a:gd name="T1" fmla="*/ 0 h 3524"/>
              <a:gd name="T2" fmla="*/ 2147483646 w 4319"/>
              <a:gd name="T3" fmla="*/ 2147483646 h 3524"/>
              <a:gd name="T4" fmla="*/ 2147483646 w 4319"/>
              <a:gd name="T5" fmla="*/ 2147483646 h 3524"/>
              <a:gd name="T6" fmla="*/ 2147483646 w 4319"/>
              <a:gd name="T7" fmla="*/ 2147483646 h 3524"/>
              <a:gd name="T8" fmla="*/ 2147483646 w 4319"/>
              <a:gd name="T9" fmla="*/ 2147483646 h 3524"/>
              <a:gd name="T10" fmla="*/ 2147483646 w 4319"/>
              <a:gd name="T11" fmla="*/ 2147483646 h 3524"/>
              <a:gd name="T12" fmla="*/ 2147483646 w 4319"/>
              <a:gd name="T13" fmla="*/ 2147483646 h 3524"/>
              <a:gd name="T14" fmla="*/ 2147483646 w 4319"/>
              <a:gd name="T15" fmla="*/ 2147483646 h 3524"/>
              <a:gd name="T16" fmla="*/ 2147483646 w 4319"/>
              <a:gd name="T17" fmla="*/ 2147483646 h 3524"/>
              <a:gd name="T18" fmla="*/ 2147483646 w 4319"/>
              <a:gd name="T19" fmla="*/ 2147483646 h 3524"/>
              <a:gd name="T20" fmla="*/ 2147483646 w 4319"/>
              <a:gd name="T21" fmla="*/ 2147483646 h 3524"/>
              <a:gd name="T22" fmla="*/ 2147483646 w 4319"/>
              <a:gd name="T23" fmla="*/ 2147483646 h 3524"/>
              <a:gd name="T24" fmla="*/ 2147483646 w 4319"/>
              <a:gd name="T25" fmla="*/ 2147483646 h 3524"/>
              <a:gd name="T26" fmla="*/ 2147483646 w 4319"/>
              <a:gd name="T27" fmla="*/ 2147483646 h 3524"/>
              <a:gd name="T28" fmla="*/ 2147483646 w 4319"/>
              <a:gd name="T29" fmla="*/ 2147483646 h 3524"/>
              <a:gd name="T30" fmla="*/ 2147483646 w 4319"/>
              <a:gd name="T31" fmla="*/ 2147483646 h 3524"/>
              <a:gd name="T32" fmla="*/ 0 w 4319"/>
              <a:gd name="T33" fmla="*/ 2147483646 h 3524"/>
              <a:gd name="T34" fmla="*/ 2147483646 w 4319"/>
              <a:gd name="T35" fmla="*/ 0 h 35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3524">
                <a:moveTo>
                  <a:pt x="2" y="0"/>
                </a:moveTo>
                <a:lnTo>
                  <a:pt x="65" y="209"/>
                </a:lnTo>
                <a:cubicBezTo>
                  <a:pt x="91" y="286"/>
                  <a:pt x="120" y="371"/>
                  <a:pt x="158" y="461"/>
                </a:cubicBezTo>
                <a:cubicBezTo>
                  <a:pt x="195" y="549"/>
                  <a:pt x="231" y="630"/>
                  <a:pt x="293" y="746"/>
                </a:cubicBezTo>
                <a:cubicBezTo>
                  <a:pt x="355" y="862"/>
                  <a:pt x="446" y="1026"/>
                  <a:pt x="530" y="1156"/>
                </a:cubicBezTo>
                <a:cubicBezTo>
                  <a:pt x="614" y="1286"/>
                  <a:pt x="705" y="1409"/>
                  <a:pt x="799" y="1527"/>
                </a:cubicBezTo>
                <a:cubicBezTo>
                  <a:pt x="893" y="1645"/>
                  <a:pt x="996" y="1762"/>
                  <a:pt x="1093" y="1866"/>
                </a:cubicBezTo>
                <a:cubicBezTo>
                  <a:pt x="1190" y="1970"/>
                  <a:pt x="1295" y="2073"/>
                  <a:pt x="1381" y="2154"/>
                </a:cubicBezTo>
                <a:cubicBezTo>
                  <a:pt x="1467" y="2235"/>
                  <a:pt x="1504" y="2270"/>
                  <a:pt x="1611" y="2352"/>
                </a:cubicBezTo>
                <a:cubicBezTo>
                  <a:pt x="1718" y="2434"/>
                  <a:pt x="1889" y="2558"/>
                  <a:pt x="2021" y="2647"/>
                </a:cubicBezTo>
                <a:cubicBezTo>
                  <a:pt x="2153" y="2736"/>
                  <a:pt x="2276" y="2813"/>
                  <a:pt x="2405" y="2884"/>
                </a:cubicBezTo>
                <a:cubicBezTo>
                  <a:pt x="2534" y="2955"/>
                  <a:pt x="2665" y="3017"/>
                  <a:pt x="2795" y="3076"/>
                </a:cubicBezTo>
                <a:cubicBezTo>
                  <a:pt x="2925" y="3135"/>
                  <a:pt x="3062" y="3190"/>
                  <a:pt x="3186" y="3236"/>
                </a:cubicBezTo>
                <a:cubicBezTo>
                  <a:pt x="3310" y="3282"/>
                  <a:pt x="3406" y="3314"/>
                  <a:pt x="3539" y="3352"/>
                </a:cubicBezTo>
                <a:cubicBezTo>
                  <a:pt x="3672" y="3390"/>
                  <a:pt x="3878" y="3437"/>
                  <a:pt x="4008" y="3466"/>
                </a:cubicBezTo>
                <a:lnTo>
                  <a:pt x="4319" y="3524"/>
                </a:lnTo>
                <a:lnTo>
                  <a:pt x="0" y="3524"/>
                </a:lnTo>
                <a:lnTo>
                  <a:pt x="2" y="0"/>
                </a:lnTo>
                <a:close/>
              </a:path>
            </a:pathLst>
          </a:custGeom>
          <a:solidFill>
            <a:srgbClr val="FC1920"/>
          </a:solidFill>
          <a:ln>
            <a:noFill/>
          </a:ln>
          <a:extLst>
            <a:ext uri="{91240B29-F687-4F45-9708-019B960494DF}">
              <a14:hiddenLine xmlns:a14="http://schemas.microsoft.com/office/drawing/2010/main" w="12700" cap="sq" cmpd="sng">
                <a:solidFill>
                  <a:srgbClr val="000000"/>
                </a:solidFill>
                <a:prstDash val="solid"/>
                <a:round/>
                <a:headEnd/>
                <a:tailEnd/>
              </a14:hiddenLine>
            </a:ext>
          </a:extLst>
        </p:spPr>
        <p:txBody>
          <a:bodyPr wrap="none" anchor="ctr"/>
          <a:lstStyle/>
          <a:p>
            <a:endParaRPr lang="en-US" dirty="0"/>
          </a:p>
        </p:txBody>
      </p:sp>
      <p:sp>
        <p:nvSpPr>
          <p:cNvPr id="5" name="Freeform 3">
            <a:extLst>
              <a:ext uri="{FF2B5EF4-FFF2-40B4-BE49-F238E27FC236}">
                <a16:creationId xmlns:a16="http://schemas.microsoft.com/office/drawing/2014/main" id="{56064807-2F3B-4793-AD2E-6922A5BEFE45}"/>
              </a:ext>
            </a:extLst>
          </p:cNvPr>
          <p:cNvSpPr>
            <a:spLocks/>
          </p:cNvSpPr>
          <p:nvPr/>
        </p:nvSpPr>
        <p:spPr bwMode="auto">
          <a:xfrm>
            <a:off x="455613" y="2430463"/>
            <a:ext cx="5002212" cy="4422775"/>
          </a:xfrm>
          <a:custGeom>
            <a:avLst/>
            <a:gdLst>
              <a:gd name="T0" fmla="*/ 0 w 3151"/>
              <a:gd name="T1" fmla="*/ 0 h 2786"/>
              <a:gd name="T2" fmla="*/ 2147483646 w 3151"/>
              <a:gd name="T3" fmla="*/ 2147483646 h 2786"/>
              <a:gd name="T4" fmla="*/ 2147483646 w 3151"/>
              <a:gd name="T5" fmla="*/ 2147483646 h 2786"/>
              <a:gd name="T6" fmla="*/ 2147483646 w 3151"/>
              <a:gd name="T7" fmla="*/ 2147483646 h 2786"/>
              <a:gd name="T8" fmla="*/ 2147483646 w 3151"/>
              <a:gd name="T9" fmla="*/ 2147483646 h 2786"/>
              <a:gd name="T10" fmla="*/ 2147483646 w 3151"/>
              <a:gd name="T11" fmla="*/ 2147483646 h 2786"/>
              <a:gd name="T12" fmla="*/ 2147483646 w 3151"/>
              <a:gd name="T13" fmla="*/ 2147483646 h 2786"/>
              <a:gd name="T14" fmla="*/ 2147483646 w 3151"/>
              <a:gd name="T15" fmla="*/ 2147483646 h 2786"/>
              <a:gd name="T16" fmla="*/ 2147483646 w 3151"/>
              <a:gd name="T17" fmla="*/ 2147483646 h 2786"/>
              <a:gd name="T18" fmla="*/ 2147483646 w 3151"/>
              <a:gd name="T19" fmla="*/ 2147483646 h 2786"/>
              <a:gd name="T20" fmla="*/ 2147483646 w 3151"/>
              <a:gd name="T21" fmla="*/ 2147483646 h 2786"/>
              <a:gd name="T22" fmla="*/ 2147483646 w 3151"/>
              <a:gd name="T23" fmla="*/ 2147483646 h 2786"/>
              <a:gd name="T24" fmla="*/ 2147483646 w 3151"/>
              <a:gd name="T25" fmla="*/ 2147483646 h 2786"/>
              <a:gd name="T26" fmla="*/ 2147483646 w 3151"/>
              <a:gd name="T27" fmla="*/ 2147483646 h 2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51" h="2786">
                <a:moveTo>
                  <a:pt x="0" y="0"/>
                </a:moveTo>
                <a:cubicBezTo>
                  <a:pt x="9" y="26"/>
                  <a:pt x="26" y="90"/>
                  <a:pt x="51" y="156"/>
                </a:cubicBezTo>
                <a:cubicBezTo>
                  <a:pt x="76" y="222"/>
                  <a:pt x="112" y="317"/>
                  <a:pt x="148" y="395"/>
                </a:cubicBezTo>
                <a:cubicBezTo>
                  <a:pt x="203" y="516"/>
                  <a:pt x="218" y="543"/>
                  <a:pt x="264" y="626"/>
                </a:cubicBezTo>
                <a:cubicBezTo>
                  <a:pt x="310" y="709"/>
                  <a:pt x="373" y="815"/>
                  <a:pt x="424" y="895"/>
                </a:cubicBezTo>
                <a:cubicBezTo>
                  <a:pt x="475" y="975"/>
                  <a:pt x="522" y="1038"/>
                  <a:pt x="576" y="1109"/>
                </a:cubicBezTo>
                <a:cubicBezTo>
                  <a:pt x="630" y="1180"/>
                  <a:pt x="692" y="1259"/>
                  <a:pt x="757" y="1333"/>
                </a:cubicBezTo>
                <a:cubicBezTo>
                  <a:pt x="822" y="1407"/>
                  <a:pt x="889" y="1478"/>
                  <a:pt x="969" y="1555"/>
                </a:cubicBezTo>
                <a:cubicBezTo>
                  <a:pt x="1049" y="1632"/>
                  <a:pt x="1137" y="1713"/>
                  <a:pt x="1243" y="1799"/>
                </a:cubicBezTo>
                <a:cubicBezTo>
                  <a:pt x="1349" y="1885"/>
                  <a:pt x="1477" y="1983"/>
                  <a:pt x="1605" y="2069"/>
                </a:cubicBezTo>
                <a:cubicBezTo>
                  <a:pt x="1733" y="2155"/>
                  <a:pt x="1878" y="2242"/>
                  <a:pt x="2011" y="2315"/>
                </a:cubicBezTo>
                <a:cubicBezTo>
                  <a:pt x="2144" y="2388"/>
                  <a:pt x="2274" y="2449"/>
                  <a:pt x="2401" y="2507"/>
                </a:cubicBezTo>
                <a:cubicBezTo>
                  <a:pt x="2528" y="2565"/>
                  <a:pt x="2648" y="2615"/>
                  <a:pt x="2773" y="2661"/>
                </a:cubicBezTo>
                <a:cubicBezTo>
                  <a:pt x="2898" y="2707"/>
                  <a:pt x="3072" y="2760"/>
                  <a:pt x="3151" y="2786"/>
                </a:cubicBezTo>
              </a:path>
            </a:pathLst>
          </a:custGeom>
          <a:noFill/>
          <a:ln w="25400" cap="sq"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 name="Freeform 4">
            <a:extLst>
              <a:ext uri="{FF2B5EF4-FFF2-40B4-BE49-F238E27FC236}">
                <a16:creationId xmlns:a16="http://schemas.microsoft.com/office/drawing/2014/main" id="{8ADE0122-428B-4C42-9E98-D04C94920739}"/>
              </a:ext>
            </a:extLst>
          </p:cNvPr>
          <p:cNvSpPr>
            <a:spLocks/>
          </p:cNvSpPr>
          <p:nvPr/>
        </p:nvSpPr>
        <p:spPr bwMode="auto">
          <a:xfrm>
            <a:off x="-28575" y="2840038"/>
            <a:ext cx="6561138" cy="4027487"/>
          </a:xfrm>
          <a:custGeom>
            <a:avLst/>
            <a:gdLst>
              <a:gd name="T0" fmla="*/ 0 w 4133"/>
              <a:gd name="T1" fmla="*/ 0 h 2537"/>
              <a:gd name="T2" fmla="*/ 2147483646 w 4133"/>
              <a:gd name="T3" fmla="*/ 2147483646 h 2537"/>
              <a:gd name="T4" fmla="*/ 2147483646 w 4133"/>
              <a:gd name="T5" fmla="*/ 2147483646 h 2537"/>
              <a:gd name="T6" fmla="*/ 2147483646 w 4133"/>
              <a:gd name="T7" fmla="*/ 2147483646 h 2537"/>
              <a:gd name="T8" fmla="*/ 2147483646 w 4133"/>
              <a:gd name="T9" fmla="*/ 2147483646 h 2537"/>
              <a:gd name="T10" fmla="*/ 2147483646 w 4133"/>
              <a:gd name="T11" fmla="*/ 2147483646 h 2537"/>
              <a:gd name="T12" fmla="*/ 2147483646 w 4133"/>
              <a:gd name="T13" fmla="*/ 2147483646 h 2537"/>
              <a:gd name="T14" fmla="*/ 2147483646 w 4133"/>
              <a:gd name="T15" fmla="*/ 2147483646 h 2537"/>
              <a:gd name="T16" fmla="*/ 2147483646 w 4133"/>
              <a:gd name="T17" fmla="*/ 2147483646 h 2537"/>
              <a:gd name="T18" fmla="*/ 2147483646 w 4133"/>
              <a:gd name="T19" fmla="*/ 2147483646 h 2537"/>
              <a:gd name="T20" fmla="*/ 2147483646 w 4133"/>
              <a:gd name="T21" fmla="*/ 2147483646 h 2537"/>
              <a:gd name="T22" fmla="*/ 2147483646 w 4133"/>
              <a:gd name="T23" fmla="*/ 2147483646 h 2537"/>
              <a:gd name="T24" fmla="*/ 2147483646 w 4133"/>
              <a:gd name="T25" fmla="*/ 2147483646 h 2537"/>
              <a:gd name="T26" fmla="*/ 2147483646 w 4133"/>
              <a:gd name="T27" fmla="*/ 2147483646 h 2537"/>
              <a:gd name="T28" fmla="*/ 2147483646 w 4133"/>
              <a:gd name="T29" fmla="*/ 2147483646 h 2537"/>
              <a:gd name="T30" fmla="*/ 2147483646 w 4133"/>
              <a:gd name="T31" fmla="*/ 2147483646 h 2537"/>
              <a:gd name="T32" fmla="*/ 2147483646 w 4133"/>
              <a:gd name="T33" fmla="*/ 2147483646 h 2537"/>
              <a:gd name="T34" fmla="*/ 2147483646 w 4133"/>
              <a:gd name="T35" fmla="*/ 2147483646 h 25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33" h="2537">
                <a:moveTo>
                  <a:pt x="0" y="0"/>
                </a:moveTo>
                <a:cubicBezTo>
                  <a:pt x="16" y="31"/>
                  <a:pt x="56" y="116"/>
                  <a:pt x="95" y="185"/>
                </a:cubicBezTo>
                <a:cubicBezTo>
                  <a:pt x="134" y="254"/>
                  <a:pt x="185" y="338"/>
                  <a:pt x="236" y="414"/>
                </a:cubicBezTo>
                <a:cubicBezTo>
                  <a:pt x="287" y="490"/>
                  <a:pt x="352" y="578"/>
                  <a:pt x="401" y="642"/>
                </a:cubicBezTo>
                <a:cubicBezTo>
                  <a:pt x="450" y="706"/>
                  <a:pt x="475" y="737"/>
                  <a:pt x="532" y="801"/>
                </a:cubicBezTo>
                <a:cubicBezTo>
                  <a:pt x="589" y="865"/>
                  <a:pt x="670" y="954"/>
                  <a:pt x="742" y="1026"/>
                </a:cubicBezTo>
                <a:cubicBezTo>
                  <a:pt x="814" y="1098"/>
                  <a:pt x="892" y="1169"/>
                  <a:pt x="965" y="1232"/>
                </a:cubicBezTo>
                <a:cubicBezTo>
                  <a:pt x="1038" y="1295"/>
                  <a:pt x="1108" y="1352"/>
                  <a:pt x="1178" y="1406"/>
                </a:cubicBezTo>
                <a:cubicBezTo>
                  <a:pt x="1248" y="1460"/>
                  <a:pt x="1311" y="1505"/>
                  <a:pt x="1388" y="1556"/>
                </a:cubicBezTo>
                <a:cubicBezTo>
                  <a:pt x="1465" y="1607"/>
                  <a:pt x="1553" y="1664"/>
                  <a:pt x="1639" y="1715"/>
                </a:cubicBezTo>
                <a:cubicBezTo>
                  <a:pt x="1725" y="1766"/>
                  <a:pt x="1810" y="1814"/>
                  <a:pt x="1904" y="1863"/>
                </a:cubicBezTo>
                <a:cubicBezTo>
                  <a:pt x="1998" y="1912"/>
                  <a:pt x="2115" y="1970"/>
                  <a:pt x="2203" y="2010"/>
                </a:cubicBezTo>
                <a:cubicBezTo>
                  <a:pt x="2291" y="2050"/>
                  <a:pt x="2358" y="2075"/>
                  <a:pt x="2435" y="2106"/>
                </a:cubicBezTo>
                <a:cubicBezTo>
                  <a:pt x="2512" y="2137"/>
                  <a:pt x="2563" y="2159"/>
                  <a:pt x="2663" y="2193"/>
                </a:cubicBezTo>
                <a:cubicBezTo>
                  <a:pt x="2763" y="2227"/>
                  <a:pt x="2895" y="2273"/>
                  <a:pt x="3037" y="2313"/>
                </a:cubicBezTo>
                <a:cubicBezTo>
                  <a:pt x="3184" y="2353"/>
                  <a:pt x="3364" y="2400"/>
                  <a:pt x="3517" y="2432"/>
                </a:cubicBezTo>
                <a:cubicBezTo>
                  <a:pt x="3665" y="2464"/>
                  <a:pt x="3822" y="2488"/>
                  <a:pt x="3925" y="2505"/>
                </a:cubicBezTo>
                <a:cubicBezTo>
                  <a:pt x="4028" y="2522"/>
                  <a:pt x="4090" y="2530"/>
                  <a:pt x="4133" y="2537"/>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 name="Rectangle 5">
            <a:extLst>
              <a:ext uri="{FF2B5EF4-FFF2-40B4-BE49-F238E27FC236}">
                <a16:creationId xmlns:a16="http://schemas.microsoft.com/office/drawing/2014/main" id="{8BFE1C43-7A65-4B76-A42F-EFF03A5131FA}"/>
              </a:ext>
            </a:extLst>
          </p:cNvPr>
          <p:cNvSpPr>
            <a:spLocks noChangeArrowheads="1"/>
          </p:cNvSpPr>
          <p:nvPr/>
        </p:nvSpPr>
        <p:spPr bwMode="auto">
          <a:xfrm>
            <a:off x="1581150" y="1219200"/>
            <a:ext cx="7239000" cy="152400"/>
          </a:xfrm>
          <a:prstGeom prst="rect">
            <a:avLst/>
          </a:prstGeom>
          <a:solidFill>
            <a:srgbClr val="FC1920"/>
          </a:solidFill>
          <a:ln>
            <a:noFill/>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dirty="0">
              <a:solidFill>
                <a:srgbClr val="FFFFFF"/>
              </a:solidFill>
            </a:endParaRPr>
          </a:p>
        </p:txBody>
      </p:sp>
      <p:pic>
        <p:nvPicPr>
          <p:cNvPr id="8" name="Picture 6" descr="UC_logo">
            <a:extLst>
              <a:ext uri="{FF2B5EF4-FFF2-40B4-BE49-F238E27FC236}">
                <a16:creationId xmlns:a16="http://schemas.microsoft.com/office/drawing/2014/main" id="{8734294B-5A15-40A1-A3E2-B9C4256D9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04800"/>
            <a:ext cx="16891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9" name="Rectangle 7"/>
          <p:cNvSpPr>
            <a:spLocks noGrp="1" noChangeArrowheads="1"/>
          </p:cNvSpPr>
          <p:nvPr>
            <p:ph type="ctrTitle" sz="quarter"/>
          </p:nvPr>
        </p:nvSpPr>
        <p:spPr>
          <a:xfrm>
            <a:off x="1143000" y="1504950"/>
            <a:ext cx="7772400" cy="990600"/>
          </a:xfrm>
        </p:spPr>
        <p:txBody>
          <a:bodyPr/>
          <a:lstStyle>
            <a:lvl1pPr algn="ctr">
              <a:defRPr sz="3600"/>
            </a:lvl1pPr>
          </a:lstStyle>
          <a:p>
            <a:r>
              <a:rPr lang="en-US"/>
              <a:t>Click to edit Master title style</a:t>
            </a:r>
          </a:p>
        </p:txBody>
      </p:sp>
      <p:sp>
        <p:nvSpPr>
          <p:cNvPr id="115720" name="Rectangle 8"/>
          <p:cNvSpPr>
            <a:spLocks noGrp="1" noChangeArrowheads="1"/>
          </p:cNvSpPr>
          <p:nvPr>
            <p:ph type="subTitle" sz="quarter" idx="1"/>
          </p:nvPr>
        </p:nvSpPr>
        <p:spPr>
          <a:xfrm>
            <a:off x="1828800" y="2819400"/>
            <a:ext cx="6400800" cy="1752600"/>
          </a:xfrm>
        </p:spPr>
        <p:txBody>
          <a:bodyPr/>
          <a:lstStyle>
            <a:lvl1pPr marL="0" indent="0" algn="ctr">
              <a:buFontTx/>
              <a:buNone/>
              <a:defRPr b="1"/>
            </a:lvl1pPr>
          </a:lstStyle>
          <a:p>
            <a:r>
              <a:rPr lang="en-US"/>
              <a:t>Click to edit Master subtitle style</a:t>
            </a:r>
          </a:p>
        </p:txBody>
      </p:sp>
      <p:sp>
        <p:nvSpPr>
          <p:cNvPr id="9" name="Rectangle 9">
            <a:extLst>
              <a:ext uri="{FF2B5EF4-FFF2-40B4-BE49-F238E27FC236}">
                <a16:creationId xmlns:a16="http://schemas.microsoft.com/office/drawing/2014/main" id="{CE4DCCB5-81F9-4C8A-8D5B-D265A05112C7}"/>
              </a:ext>
            </a:extLst>
          </p:cNvPr>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a:solidFill>
                  <a:srgbClr val="FFFFFF"/>
                </a:solidFill>
              </a:defRPr>
            </a:lvl1pPr>
          </a:lstStyle>
          <a:p>
            <a:pPr>
              <a:defRPr/>
            </a:pPr>
            <a:endParaRPr lang="en-US" dirty="0"/>
          </a:p>
        </p:txBody>
      </p:sp>
      <p:sp>
        <p:nvSpPr>
          <p:cNvPr id="10" name="Rectangle 10">
            <a:extLst>
              <a:ext uri="{FF2B5EF4-FFF2-40B4-BE49-F238E27FC236}">
                <a16:creationId xmlns:a16="http://schemas.microsoft.com/office/drawing/2014/main" id="{F7363569-8DFE-41BF-8C7B-A09E0009D928}"/>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defRPr>
            </a:lvl1pPr>
          </a:lstStyle>
          <a:p>
            <a:pPr>
              <a:defRPr/>
            </a:pPr>
            <a:endParaRPr lang="en-US" dirty="0"/>
          </a:p>
        </p:txBody>
      </p:sp>
      <p:sp>
        <p:nvSpPr>
          <p:cNvPr id="11" name="Rectangle 11">
            <a:extLst>
              <a:ext uri="{FF2B5EF4-FFF2-40B4-BE49-F238E27FC236}">
                <a16:creationId xmlns:a16="http://schemas.microsoft.com/office/drawing/2014/main" id="{4D73E11D-9FBB-49B6-A60C-7EE81A7E176D}"/>
              </a:ext>
            </a:extLst>
          </p:cNvPr>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C442C4B3-2A34-49D3-80A2-00EE635C0A83}" type="slidenum">
              <a:rPr lang="en-US" altLang="en-US"/>
              <a:pPr>
                <a:defRPr/>
              </a:pPr>
              <a:t>‹#›</a:t>
            </a:fld>
            <a:endParaRPr lang="en-US" altLang="en-US" dirty="0"/>
          </a:p>
        </p:txBody>
      </p:sp>
    </p:spTree>
    <p:extLst>
      <p:ext uri="{BB962C8B-B14F-4D97-AF65-F5344CB8AC3E}">
        <p14:creationId xmlns:p14="http://schemas.microsoft.com/office/powerpoint/2010/main" val="3873975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8ED8EC42-26DC-4F07-9913-B545766D27FD}"/>
              </a:ext>
            </a:extLst>
          </p:cNvPr>
          <p:cNvSpPr>
            <a:spLocks/>
          </p:cNvSpPr>
          <p:nvPr/>
        </p:nvSpPr>
        <p:spPr bwMode="auto">
          <a:xfrm>
            <a:off x="-15875" y="1260475"/>
            <a:ext cx="6856413" cy="5594350"/>
          </a:xfrm>
          <a:custGeom>
            <a:avLst/>
            <a:gdLst>
              <a:gd name="T0" fmla="*/ 2147483646 w 4319"/>
              <a:gd name="T1" fmla="*/ 0 h 3524"/>
              <a:gd name="T2" fmla="*/ 2147483646 w 4319"/>
              <a:gd name="T3" fmla="*/ 2147483646 h 3524"/>
              <a:gd name="T4" fmla="*/ 2147483646 w 4319"/>
              <a:gd name="T5" fmla="*/ 2147483646 h 3524"/>
              <a:gd name="T6" fmla="*/ 2147483646 w 4319"/>
              <a:gd name="T7" fmla="*/ 2147483646 h 3524"/>
              <a:gd name="T8" fmla="*/ 2147483646 w 4319"/>
              <a:gd name="T9" fmla="*/ 2147483646 h 3524"/>
              <a:gd name="T10" fmla="*/ 2147483646 w 4319"/>
              <a:gd name="T11" fmla="*/ 2147483646 h 3524"/>
              <a:gd name="T12" fmla="*/ 2147483646 w 4319"/>
              <a:gd name="T13" fmla="*/ 2147483646 h 3524"/>
              <a:gd name="T14" fmla="*/ 2147483646 w 4319"/>
              <a:gd name="T15" fmla="*/ 2147483646 h 3524"/>
              <a:gd name="T16" fmla="*/ 2147483646 w 4319"/>
              <a:gd name="T17" fmla="*/ 2147483646 h 3524"/>
              <a:gd name="T18" fmla="*/ 2147483646 w 4319"/>
              <a:gd name="T19" fmla="*/ 2147483646 h 3524"/>
              <a:gd name="T20" fmla="*/ 2147483646 w 4319"/>
              <a:gd name="T21" fmla="*/ 2147483646 h 3524"/>
              <a:gd name="T22" fmla="*/ 2147483646 w 4319"/>
              <a:gd name="T23" fmla="*/ 2147483646 h 3524"/>
              <a:gd name="T24" fmla="*/ 2147483646 w 4319"/>
              <a:gd name="T25" fmla="*/ 2147483646 h 3524"/>
              <a:gd name="T26" fmla="*/ 2147483646 w 4319"/>
              <a:gd name="T27" fmla="*/ 2147483646 h 3524"/>
              <a:gd name="T28" fmla="*/ 2147483646 w 4319"/>
              <a:gd name="T29" fmla="*/ 2147483646 h 3524"/>
              <a:gd name="T30" fmla="*/ 2147483646 w 4319"/>
              <a:gd name="T31" fmla="*/ 2147483646 h 3524"/>
              <a:gd name="T32" fmla="*/ 0 w 4319"/>
              <a:gd name="T33" fmla="*/ 2147483646 h 3524"/>
              <a:gd name="T34" fmla="*/ 2147483646 w 4319"/>
              <a:gd name="T35" fmla="*/ 0 h 35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3524">
                <a:moveTo>
                  <a:pt x="2" y="0"/>
                </a:moveTo>
                <a:lnTo>
                  <a:pt x="65" y="209"/>
                </a:lnTo>
                <a:cubicBezTo>
                  <a:pt x="91" y="286"/>
                  <a:pt x="120" y="371"/>
                  <a:pt x="158" y="461"/>
                </a:cubicBezTo>
                <a:cubicBezTo>
                  <a:pt x="195" y="549"/>
                  <a:pt x="231" y="630"/>
                  <a:pt x="293" y="746"/>
                </a:cubicBezTo>
                <a:cubicBezTo>
                  <a:pt x="355" y="862"/>
                  <a:pt x="446" y="1026"/>
                  <a:pt x="530" y="1156"/>
                </a:cubicBezTo>
                <a:cubicBezTo>
                  <a:pt x="614" y="1286"/>
                  <a:pt x="705" y="1409"/>
                  <a:pt x="799" y="1527"/>
                </a:cubicBezTo>
                <a:cubicBezTo>
                  <a:pt x="893" y="1645"/>
                  <a:pt x="996" y="1762"/>
                  <a:pt x="1093" y="1866"/>
                </a:cubicBezTo>
                <a:cubicBezTo>
                  <a:pt x="1190" y="1970"/>
                  <a:pt x="1295" y="2073"/>
                  <a:pt x="1381" y="2154"/>
                </a:cubicBezTo>
                <a:cubicBezTo>
                  <a:pt x="1467" y="2235"/>
                  <a:pt x="1504" y="2270"/>
                  <a:pt x="1611" y="2352"/>
                </a:cubicBezTo>
                <a:cubicBezTo>
                  <a:pt x="1718" y="2434"/>
                  <a:pt x="1889" y="2558"/>
                  <a:pt x="2021" y="2647"/>
                </a:cubicBezTo>
                <a:cubicBezTo>
                  <a:pt x="2153" y="2736"/>
                  <a:pt x="2276" y="2813"/>
                  <a:pt x="2405" y="2884"/>
                </a:cubicBezTo>
                <a:cubicBezTo>
                  <a:pt x="2534" y="2955"/>
                  <a:pt x="2665" y="3017"/>
                  <a:pt x="2795" y="3076"/>
                </a:cubicBezTo>
                <a:cubicBezTo>
                  <a:pt x="2925" y="3135"/>
                  <a:pt x="3062" y="3190"/>
                  <a:pt x="3186" y="3236"/>
                </a:cubicBezTo>
                <a:cubicBezTo>
                  <a:pt x="3310" y="3282"/>
                  <a:pt x="3406" y="3314"/>
                  <a:pt x="3539" y="3352"/>
                </a:cubicBezTo>
                <a:cubicBezTo>
                  <a:pt x="3672" y="3390"/>
                  <a:pt x="3878" y="3437"/>
                  <a:pt x="4008" y="3466"/>
                </a:cubicBezTo>
                <a:lnTo>
                  <a:pt x="4319" y="3524"/>
                </a:lnTo>
                <a:lnTo>
                  <a:pt x="0" y="3524"/>
                </a:lnTo>
                <a:lnTo>
                  <a:pt x="2" y="0"/>
                </a:lnTo>
                <a:close/>
              </a:path>
            </a:pathLst>
          </a:custGeom>
          <a:solidFill>
            <a:srgbClr val="FC1920"/>
          </a:solidFill>
          <a:ln>
            <a:noFill/>
          </a:ln>
          <a:extLst>
            <a:ext uri="{91240B29-F687-4F45-9708-019B960494DF}">
              <a14:hiddenLine xmlns:a14="http://schemas.microsoft.com/office/drawing/2010/main" w="12700" cap="sq" cmpd="sng">
                <a:solidFill>
                  <a:srgbClr val="000000"/>
                </a:solidFill>
                <a:prstDash val="solid"/>
                <a:round/>
                <a:headEnd/>
                <a:tailEnd/>
              </a14:hiddenLine>
            </a:ext>
          </a:extLst>
        </p:spPr>
        <p:txBody>
          <a:bodyPr wrap="none" anchor="ctr"/>
          <a:lstStyle/>
          <a:p>
            <a:endParaRPr lang="en-US" dirty="0"/>
          </a:p>
        </p:txBody>
      </p:sp>
      <p:sp>
        <p:nvSpPr>
          <p:cNvPr id="5" name="Freeform 3">
            <a:extLst>
              <a:ext uri="{FF2B5EF4-FFF2-40B4-BE49-F238E27FC236}">
                <a16:creationId xmlns:a16="http://schemas.microsoft.com/office/drawing/2014/main" id="{56064807-2F3B-4793-AD2E-6922A5BEFE45}"/>
              </a:ext>
            </a:extLst>
          </p:cNvPr>
          <p:cNvSpPr>
            <a:spLocks/>
          </p:cNvSpPr>
          <p:nvPr/>
        </p:nvSpPr>
        <p:spPr bwMode="auto">
          <a:xfrm>
            <a:off x="455613" y="2430463"/>
            <a:ext cx="5002212" cy="4422775"/>
          </a:xfrm>
          <a:custGeom>
            <a:avLst/>
            <a:gdLst>
              <a:gd name="T0" fmla="*/ 0 w 3151"/>
              <a:gd name="T1" fmla="*/ 0 h 2786"/>
              <a:gd name="T2" fmla="*/ 2147483646 w 3151"/>
              <a:gd name="T3" fmla="*/ 2147483646 h 2786"/>
              <a:gd name="T4" fmla="*/ 2147483646 w 3151"/>
              <a:gd name="T5" fmla="*/ 2147483646 h 2786"/>
              <a:gd name="T6" fmla="*/ 2147483646 w 3151"/>
              <a:gd name="T7" fmla="*/ 2147483646 h 2786"/>
              <a:gd name="T8" fmla="*/ 2147483646 w 3151"/>
              <a:gd name="T9" fmla="*/ 2147483646 h 2786"/>
              <a:gd name="T10" fmla="*/ 2147483646 w 3151"/>
              <a:gd name="T11" fmla="*/ 2147483646 h 2786"/>
              <a:gd name="T12" fmla="*/ 2147483646 w 3151"/>
              <a:gd name="T13" fmla="*/ 2147483646 h 2786"/>
              <a:gd name="T14" fmla="*/ 2147483646 w 3151"/>
              <a:gd name="T15" fmla="*/ 2147483646 h 2786"/>
              <a:gd name="T16" fmla="*/ 2147483646 w 3151"/>
              <a:gd name="T17" fmla="*/ 2147483646 h 2786"/>
              <a:gd name="T18" fmla="*/ 2147483646 w 3151"/>
              <a:gd name="T19" fmla="*/ 2147483646 h 2786"/>
              <a:gd name="T20" fmla="*/ 2147483646 w 3151"/>
              <a:gd name="T21" fmla="*/ 2147483646 h 2786"/>
              <a:gd name="T22" fmla="*/ 2147483646 w 3151"/>
              <a:gd name="T23" fmla="*/ 2147483646 h 2786"/>
              <a:gd name="T24" fmla="*/ 2147483646 w 3151"/>
              <a:gd name="T25" fmla="*/ 2147483646 h 2786"/>
              <a:gd name="T26" fmla="*/ 2147483646 w 3151"/>
              <a:gd name="T27" fmla="*/ 2147483646 h 2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51" h="2786">
                <a:moveTo>
                  <a:pt x="0" y="0"/>
                </a:moveTo>
                <a:cubicBezTo>
                  <a:pt x="9" y="26"/>
                  <a:pt x="26" y="90"/>
                  <a:pt x="51" y="156"/>
                </a:cubicBezTo>
                <a:cubicBezTo>
                  <a:pt x="76" y="222"/>
                  <a:pt x="112" y="317"/>
                  <a:pt x="148" y="395"/>
                </a:cubicBezTo>
                <a:cubicBezTo>
                  <a:pt x="203" y="516"/>
                  <a:pt x="218" y="543"/>
                  <a:pt x="264" y="626"/>
                </a:cubicBezTo>
                <a:cubicBezTo>
                  <a:pt x="310" y="709"/>
                  <a:pt x="373" y="815"/>
                  <a:pt x="424" y="895"/>
                </a:cubicBezTo>
                <a:cubicBezTo>
                  <a:pt x="475" y="975"/>
                  <a:pt x="522" y="1038"/>
                  <a:pt x="576" y="1109"/>
                </a:cubicBezTo>
                <a:cubicBezTo>
                  <a:pt x="630" y="1180"/>
                  <a:pt x="692" y="1259"/>
                  <a:pt x="757" y="1333"/>
                </a:cubicBezTo>
                <a:cubicBezTo>
                  <a:pt x="822" y="1407"/>
                  <a:pt x="889" y="1478"/>
                  <a:pt x="969" y="1555"/>
                </a:cubicBezTo>
                <a:cubicBezTo>
                  <a:pt x="1049" y="1632"/>
                  <a:pt x="1137" y="1713"/>
                  <a:pt x="1243" y="1799"/>
                </a:cubicBezTo>
                <a:cubicBezTo>
                  <a:pt x="1349" y="1885"/>
                  <a:pt x="1477" y="1983"/>
                  <a:pt x="1605" y="2069"/>
                </a:cubicBezTo>
                <a:cubicBezTo>
                  <a:pt x="1733" y="2155"/>
                  <a:pt x="1878" y="2242"/>
                  <a:pt x="2011" y="2315"/>
                </a:cubicBezTo>
                <a:cubicBezTo>
                  <a:pt x="2144" y="2388"/>
                  <a:pt x="2274" y="2449"/>
                  <a:pt x="2401" y="2507"/>
                </a:cubicBezTo>
                <a:cubicBezTo>
                  <a:pt x="2528" y="2565"/>
                  <a:pt x="2648" y="2615"/>
                  <a:pt x="2773" y="2661"/>
                </a:cubicBezTo>
                <a:cubicBezTo>
                  <a:pt x="2898" y="2707"/>
                  <a:pt x="3072" y="2760"/>
                  <a:pt x="3151" y="2786"/>
                </a:cubicBezTo>
              </a:path>
            </a:pathLst>
          </a:custGeom>
          <a:noFill/>
          <a:ln w="25400" cap="sq"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 name="Freeform 4">
            <a:extLst>
              <a:ext uri="{FF2B5EF4-FFF2-40B4-BE49-F238E27FC236}">
                <a16:creationId xmlns:a16="http://schemas.microsoft.com/office/drawing/2014/main" id="{8ADE0122-428B-4C42-9E98-D04C94920739}"/>
              </a:ext>
            </a:extLst>
          </p:cNvPr>
          <p:cNvSpPr>
            <a:spLocks/>
          </p:cNvSpPr>
          <p:nvPr/>
        </p:nvSpPr>
        <p:spPr bwMode="auto">
          <a:xfrm>
            <a:off x="-28575" y="2840038"/>
            <a:ext cx="6561138" cy="4027487"/>
          </a:xfrm>
          <a:custGeom>
            <a:avLst/>
            <a:gdLst>
              <a:gd name="T0" fmla="*/ 0 w 4133"/>
              <a:gd name="T1" fmla="*/ 0 h 2537"/>
              <a:gd name="T2" fmla="*/ 2147483646 w 4133"/>
              <a:gd name="T3" fmla="*/ 2147483646 h 2537"/>
              <a:gd name="T4" fmla="*/ 2147483646 w 4133"/>
              <a:gd name="T5" fmla="*/ 2147483646 h 2537"/>
              <a:gd name="T6" fmla="*/ 2147483646 w 4133"/>
              <a:gd name="T7" fmla="*/ 2147483646 h 2537"/>
              <a:gd name="T8" fmla="*/ 2147483646 w 4133"/>
              <a:gd name="T9" fmla="*/ 2147483646 h 2537"/>
              <a:gd name="T10" fmla="*/ 2147483646 w 4133"/>
              <a:gd name="T11" fmla="*/ 2147483646 h 2537"/>
              <a:gd name="T12" fmla="*/ 2147483646 w 4133"/>
              <a:gd name="T13" fmla="*/ 2147483646 h 2537"/>
              <a:gd name="T14" fmla="*/ 2147483646 w 4133"/>
              <a:gd name="T15" fmla="*/ 2147483646 h 2537"/>
              <a:gd name="T16" fmla="*/ 2147483646 w 4133"/>
              <a:gd name="T17" fmla="*/ 2147483646 h 2537"/>
              <a:gd name="T18" fmla="*/ 2147483646 w 4133"/>
              <a:gd name="T19" fmla="*/ 2147483646 h 2537"/>
              <a:gd name="T20" fmla="*/ 2147483646 w 4133"/>
              <a:gd name="T21" fmla="*/ 2147483646 h 2537"/>
              <a:gd name="T22" fmla="*/ 2147483646 w 4133"/>
              <a:gd name="T23" fmla="*/ 2147483646 h 2537"/>
              <a:gd name="T24" fmla="*/ 2147483646 w 4133"/>
              <a:gd name="T25" fmla="*/ 2147483646 h 2537"/>
              <a:gd name="T26" fmla="*/ 2147483646 w 4133"/>
              <a:gd name="T27" fmla="*/ 2147483646 h 2537"/>
              <a:gd name="T28" fmla="*/ 2147483646 w 4133"/>
              <a:gd name="T29" fmla="*/ 2147483646 h 2537"/>
              <a:gd name="T30" fmla="*/ 2147483646 w 4133"/>
              <a:gd name="T31" fmla="*/ 2147483646 h 2537"/>
              <a:gd name="T32" fmla="*/ 2147483646 w 4133"/>
              <a:gd name="T33" fmla="*/ 2147483646 h 2537"/>
              <a:gd name="T34" fmla="*/ 2147483646 w 4133"/>
              <a:gd name="T35" fmla="*/ 2147483646 h 25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33" h="2537">
                <a:moveTo>
                  <a:pt x="0" y="0"/>
                </a:moveTo>
                <a:cubicBezTo>
                  <a:pt x="16" y="31"/>
                  <a:pt x="56" y="116"/>
                  <a:pt x="95" y="185"/>
                </a:cubicBezTo>
                <a:cubicBezTo>
                  <a:pt x="134" y="254"/>
                  <a:pt x="185" y="338"/>
                  <a:pt x="236" y="414"/>
                </a:cubicBezTo>
                <a:cubicBezTo>
                  <a:pt x="287" y="490"/>
                  <a:pt x="352" y="578"/>
                  <a:pt x="401" y="642"/>
                </a:cubicBezTo>
                <a:cubicBezTo>
                  <a:pt x="450" y="706"/>
                  <a:pt x="475" y="737"/>
                  <a:pt x="532" y="801"/>
                </a:cubicBezTo>
                <a:cubicBezTo>
                  <a:pt x="589" y="865"/>
                  <a:pt x="670" y="954"/>
                  <a:pt x="742" y="1026"/>
                </a:cubicBezTo>
                <a:cubicBezTo>
                  <a:pt x="814" y="1098"/>
                  <a:pt x="892" y="1169"/>
                  <a:pt x="965" y="1232"/>
                </a:cubicBezTo>
                <a:cubicBezTo>
                  <a:pt x="1038" y="1295"/>
                  <a:pt x="1108" y="1352"/>
                  <a:pt x="1178" y="1406"/>
                </a:cubicBezTo>
                <a:cubicBezTo>
                  <a:pt x="1248" y="1460"/>
                  <a:pt x="1311" y="1505"/>
                  <a:pt x="1388" y="1556"/>
                </a:cubicBezTo>
                <a:cubicBezTo>
                  <a:pt x="1465" y="1607"/>
                  <a:pt x="1553" y="1664"/>
                  <a:pt x="1639" y="1715"/>
                </a:cubicBezTo>
                <a:cubicBezTo>
                  <a:pt x="1725" y="1766"/>
                  <a:pt x="1810" y="1814"/>
                  <a:pt x="1904" y="1863"/>
                </a:cubicBezTo>
                <a:cubicBezTo>
                  <a:pt x="1998" y="1912"/>
                  <a:pt x="2115" y="1970"/>
                  <a:pt x="2203" y="2010"/>
                </a:cubicBezTo>
                <a:cubicBezTo>
                  <a:pt x="2291" y="2050"/>
                  <a:pt x="2358" y="2075"/>
                  <a:pt x="2435" y="2106"/>
                </a:cubicBezTo>
                <a:cubicBezTo>
                  <a:pt x="2512" y="2137"/>
                  <a:pt x="2563" y="2159"/>
                  <a:pt x="2663" y="2193"/>
                </a:cubicBezTo>
                <a:cubicBezTo>
                  <a:pt x="2763" y="2227"/>
                  <a:pt x="2895" y="2273"/>
                  <a:pt x="3037" y="2313"/>
                </a:cubicBezTo>
                <a:cubicBezTo>
                  <a:pt x="3184" y="2353"/>
                  <a:pt x="3364" y="2400"/>
                  <a:pt x="3517" y="2432"/>
                </a:cubicBezTo>
                <a:cubicBezTo>
                  <a:pt x="3665" y="2464"/>
                  <a:pt x="3822" y="2488"/>
                  <a:pt x="3925" y="2505"/>
                </a:cubicBezTo>
                <a:cubicBezTo>
                  <a:pt x="4028" y="2522"/>
                  <a:pt x="4090" y="2530"/>
                  <a:pt x="4133" y="2537"/>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 name="Rectangle 5">
            <a:extLst>
              <a:ext uri="{FF2B5EF4-FFF2-40B4-BE49-F238E27FC236}">
                <a16:creationId xmlns:a16="http://schemas.microsoft.com/office/drawing/2014/main" id="{8BFE1C43-7A65-4B76-A42F-EFF03A5131FA}"/>
              </a:ext>
            </a:extLst>
          </p:cNvPr>
          <p:cNvSpPr>
            <a:spLocks noChangeArrowheads="1"/>
          </p:cNvSpPr>
          <p:nvPr/>
        </p:nvSpPr>
        <p:spPr bwMode="auto">
          <a:xfrm>
            <a:off x="1581150" y="1219200"/>
            <a:ext cx="7239000" cy="152400"/>
          </a:xfrm>
          <a:prstGeom prst="rect">
            <a:avLst/>
          </a:prstGeom>
          <a:solidFill>
            <a:srgbClr val="FC1920"/>
          </a:solidFill>
          <a:ln>
            <a:noFill/>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dirty="0">
              <a:solidFill>
                <a:srgbClr val="FFFFFF"/>
              </a:solidFill>
            </a:endParaRPr>
          </a:p>
        </p:txBody>
      </p:sp>
      <p:pic>
        <p:nvPicPr>
          <p:cNvPr id="8" name="Picture 6" descr="UC_logo">
            <a:extLst>
              <a:ext uri="{FF2B5EF4-FFF2-40B4-BE49-F238E27FC236}">
                <a16:creationId xmlns:a16="http://schemas.microsoft.com/office/drawing/2014/main" id="{8734294B-5A15-40A1-A3E2-B9C4256D9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04800"/>
            <a:ext cx="16891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9" name="Rectangle 7"/>
          <p:cNvSpPr>
            <a:spLocks noGrp="1" noChangeArrowheads="1"/>
          </p:cNvSpPr>
          <p:nvPr>
            <p:ph type="ctrTitle" sz="quarter"/>
          </p:nvPr>
        </p:nvSpPr>
        <p:spPr>
          <a:xfrm>
            <a:off x="1143000" y="1504950"/>
            <a:ext cx="7772400" cy="990600"/>
          </a:xfrm>
        </p:spPr>
        <p:txBody>
          <a:bodyPr/>
          <a:lstStyle>
            <a:lvl1pPr algn="ctr">
              <a:defRPr sz="3600"/>
            </a:lvl1pPr>
          </a:lstStyle>
          <a:p>
            <a:r>
              <a:rPr lang="en-US"/>
              <a:t>Click to edit Master title style</a:t>
            </a:r>
          </a:p>
        </p:txBody>
      </p:sp>
      <p:sp>
        <p:nvSpPr>
          <p:cNvPr id="115720" name="Rectangle 8"/>
          <p:cNvSpPr>
            <a:spLocks noGrp="1" noChangeArrowheads="1"/>
          </p:cNvSpPr>
          <p:nvPr>
            <p:ph type="subTitle" sz="quarter" idx="1"/>
          </p:nvPr>
        </p:nvSpPr>
        <p:spPr>
          <a:xfrm>
            <a:off x="1828800" y="2819400"/>
            <a:ext cx="6400800" cy="1752600"/>
          </a:xfrm>
        </p:spPr>
        <p:txBody>
          <a:bodyPr/>
          <a:lstStyle>
            <a:lvl1pPr marL="0" indent="0" algn="ctr">
              <a:buFontTx/>
              <a:buNone/>
              <a:defRPr b="1"/>
            </a:lvl1pPr>
          </a:lstStyle>
          <a:p>
            <a:r>
              <a:rPr lang="en-US"/>
              <a:t>Click to edit Master subtitle style</a:t>
            </a:r>
          </a:p>
        </p:txBody>
      </p:sp>
      <p:sp>
        <p:nvSpPr>
          <p:cNvPr id="9" name="Rectangle 9">
            <a:extLst>
              <a:ext uri="{FF2B5EF4-FFF2-40B4-BE49-F238E27FC236}">
                <a16:creationId xmlns:a16="http://schemas.microsoft.com/office/drawing/2014/main" id="{CE4DCCB5-81F9-4C8A-8D5B-D265A05112C7}"/>
              </a:ext>
            </a:extLst>
          </p:cNvPr>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a:solidFill>
                  <a:srgbClr val="FFFFFF"/>
                </a:solidFill>
              </a:defRPr>
            </a:lvl1pPr>
          </a:lstStyle>
          <a:p>
            <a:pPr>
              <a:defRPr/>
            </a:pPr>
            <a:endParaRPr lang="en-US" dirty="0"/>
          </a:p>
        </p:txBody>
      </p:sp>
      <p:sp>
        <p:nvSpPr>
          <p:cNvPr id="10" name="Rectangle 10">
            <a:extLst>
              <a:ext uri="{FF2B5EF4-FFF2-40B4-BE49-F238E27FC236}">
                <a16:creationId xmlns:a16="http://schemas.microsoft.com/office/drawing/2014/main" id="{F7363569-8DFE-41BF-8C7B-A09E0009D928}"/>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defRPr>
            </a:lvl1pPr>
          </a:lstStyle>
          <a:p>
            <a:pPr>
              <a:defRPr/>
            </a:pPr>
            <a:endParaRPr lang="en-US" dirty="0"/>
          </a:p>
        </p:txBody>
      </p:sp>
      <p:sp>
        <p:nvSpPr>
          <p:cNvPr id="11" name="Rectangle 11">
            <a:extLst>
              <a:ext uri="{FF2B5EF4-FFF2-40B4-BE49-F238E27FC236}">
                <a16:creationId xmlns:a16="http://schemas.microsoft.com/office/drawing/2014/main" id="{4D73E11D-9FBB-49B6-A60C-7EE81A7E176D}"/>
              </a:ext>
            </a:extLst>
          </p:cNvPr>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C442C4B3-2A34-49D3-80A2-00EE635C0A83}" type="slidenum">
              <a:rPr lang="en-US" altLang="en-US"/>
              <a:pPr>
                <a:defRPr/>
              </a:pPr>
              <a:t>‹#›</a:t>
            </a:fld>
            <a:endParaRPr lang="en-US" altLang="en-US" dirty="0"/>
          </a:p>
        </p:txBody>
      </p:sp>
    </p:spTree>
    <p:extLst>
      <p:ext uri="{BB962C8B-B14F-4D97-AF65-F5344CB8AC3E}">
        <p14:creationId xmlns:p14="http://schemas.microsoft.com/office/powerpoint/2010/main" val="3873975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384AA-7705-490B-B637-47C0BE93BD67}"/>
              </a:ext>
            </a:extLst>
          </p:cNvPr>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2B1A7EAA-22C0-4508-9BD5-B24242624E9A}" type="datetimeFigureOut">
              <a:rPr lang="en-US"/>
              <a:pPr>
                <a:defRPr/>
              </a:pPr>
              <a:t>7/20/2022</a:t>
            </a:fld>
            <a:endParaRPr lang="en-US" dirty="0"/>
          </a:p>
        </p:txBody>
      </p:sp>
      <p:sp>
        <p:nvSpPr>
          <p:cNvPr id="5" name="Footer Placeholder 4">
            <a:extLst>
              <a:ext uri="{FF2B5EF4-FFF2-40B4-BE49-F238E27FC236}">
                <a16:creationId xmlns:a16="http://schemas.microsoft.com/office/drawing/2014/main" id="{B2AB92CF-2B6F-40F1-87D9-AD392E0AEF84}"/>
              </a:ext>
            </a:extLst>
          </p:cNvPr>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dirty="0"/>
          </a:p>
        </p:txBody>
      </p:sp>
      <p:sp>
        <p:nvSpPr>
          <p:cNvPr id="6" name="Slide Number Placeholder 5">
            <a:extLst>
              <a:ext uri="{FF2B5EF4-FFF2-40B4-BE49-F238E27FC236}">
                <a16:creationId xmlns:a16="http://schemas.microsoft.com/office/drawing/2014/main" id="{81C45B19-1907-4097-99F2-630054D863A4}"/>
              </a:ext>
            </a:extLst>
          </p:cNvPr>
          <p:cNvSpPr>
            <a:spLocks noGrp="1"/>
          </p:cNvSpPr>
          <p:nvPr>
            <p:ph type="sldNum" sz="quarter" idx="12"/>
          </p:nvPr>
        </p:nvSpPr>
        <p:spPr/>
        <p:txBody>
          <a:bodyPr/>
          <a:lstStyle>
            <a:lvl1pPr>
              <a:defRPr b="1">
                <a:latin typeface="Times New Roman" panose="02020603050405020304" pitchFamily="18" charset="0"/>
              </a:defRPr>
            </a:lvl1pPr>
          </a:lstStyle>
          <a:p>
            <a:pPr>
              <a:defRPr/>
            </a:pPr>
            <a:fld id="{C95E0A0E-5AFC-488D-8019-5C9CAC1AC9E4}" type="slidenum">
              <a:rPr lang="en-US" altLang="en-US"/>
              <a:pPr>
                <a:defRPr/>
              </a:pPr>
              <a:t>‹#›</a:t>
            </a:fld>
            <a:endParaRPr lang="en-US" altLang="en-US" dirty="0"/>
          </a:p>
        </p:txBody>
      </p:sp>
    </p:spTree>
    <p:extLst>
      <p:ext uri="{BB962C8B-B14F-4D97-AF65-F5344CB8AC3E}">
        <p14:creationId xmlns:p14="http://schemas.microsoft.com/office/powerpoint/2010/main" val="2743011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AAFFED-1D4B-44CB-968D-02B5A3CDFC9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BA4C180D-EA95-4835-9B13-D7FABA03FA4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A0028521-7296-4AFA-B438-9B2FCC345AFA}"/>
              </a:ext>
            </a:extLst>
          </p:cNvPr>
          <p:cNvSpPr>
            <a:spLocks noGrp="1" noChangeArrowheads="1"/>
          </p:cNvSpPr>
          <p:nvPr>
            <p:ph type="sldNum" sz="quarter" idx="12"/>
          </p:nvPr>
        </p:nvSpPr>
        <p:spPr>
          <a:ln/>
        </p:spPr>
        <p:txBody>
          <a:bodyPr/>
          <a:lstStyle>
            <a:lvl1pPr>
              <a:defRPr/>
            </a:lvl1pPr>
          </a:lstStyle>
          <a:p>
            <a:pPr>
              <a:defRPr/>
            </a:pPr>
            <a:fld id="{DACB54DF-6ECA-4476-A9C8-C6D33BA6E208}" type="slidenum">
              <a:rPr lang="en-US" altLang="en-US"/>
              <a:pPr>
                <a:defRPr/>
              </a:pPr>
              <a:t>‹#›</a:t>
            </a:fld>
            <a:endParaRPr lang="en-US" altLang="en-US" dirty="0"/>
          </a:p>
        </p:txBody>
      </p:sp>
    </p:spTree>
    <p:extLst>
      <p:ext uri="{BB962C8B-B14F-4D97-AF65-F5344CB8AC3E}">
        <p14:creationId xmlns:p14="http://schemas.microsoft.com/office/powerpoint/2010/main" val="3588921327"/>
      </p:ext>
    </p:extLst>
  </p:cSld>
  <p:clrMapOvr>
    <a:masterClrMapping/>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92DE39F-B1C1-4969-85D0-53BB8FB871FD}"/>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5362FD5D-2217-4CB1-8B58-56EC8ADD8717}"/>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F7215E9A-3E7D-467B-895B-F4082CA8D5E9}"/>
              </a:ext>
            </a:extLst>
          </p:cNvPr>
          <p:cNvSpPr>
            <a:spLocks noGrp="1" noChangeArrowheads="1"/>
          </p:cNvSpPr>
          <p:nvPr>
            <p:ph type="sldNum" sz="quarter" idx="12"/>
          </p:nvPr>
        </p:nvSpPr>
        <p:spPr>
          <a:ln/>
        </p:spPr>
        <p:txBody>
          <a:bodyPr/>
          <a:lstStyle>
            <a:lvl1pPr>
              <a:defRPr/>
            </a:lvl1pPr>
          </a:lstStyle>
          <a:p>
            <a:pPr>
              <a:defRPr/>
            </a:pPr>
            <a:fld id="{162B49C8-2A3F-4D54-89E8-0253287CB6C4}" type="slidenum">
              <a:rPr lang="en-US" altLang="en-US"/>
              <a:pPr>
                <a:defRPr/>
              </a:pPr>
              <a:t>‹#›</a:t>
            </a:fld>
            <a:endParaRPr lang="en-US" altLang="en-US" dirty="0"/>
          </a:p>
        </p:txBody>
      </p:sp>
    </p:spTree>
    <p:extLst>
      <p:ext uri="{BB962C8B-B14F-4D97-AF65-F5344CB8AC3E}">
        <p14:creationId xmlns:p14="http://schemas.microsoft.com/office/powerpoint/2010/main" val="3111305959"/>
      </p:ext>
    </p:extLst>
  </p:cSld>
  <p:clrMapOvr>
    <a:masterClrMapping/>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56A8C1-C4DF-4E54-87D2-49C0DAA9DCA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B95951B9-9F8C-4AE1-B9AA-A75EF69F044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924123B7-50AE-4E86-91DD-81491A181713}"/>
              </a:ext>
            </a:extLst>
          </p:cNvPr>
          <p:cNvSpPr>
            <a:spLocks noGrp="1" noChangeArrowheads="1"/>
          </p:cNvSpPr>
          <p:nvPr>
            <p:ph type="sldNum" sz="quarter" idx="12"/>
          </p:nvPr>
        </p:nvSpPr>
        <p:spPr>
          <a:ln/>
        </p:spPr>
        <p:txBody>
          <a:bodyPr/>
          <a:lstStyle>
            <a:lvl1pPr>
              <a:defRPr/>
            </a:lvl1pPr>
          </a:lstStyle>
          <a:p>
            <a:pPr>
              <a:defRPr/>
            </a:pPr>
            <a:fld id="{CCC2FDDC-B3BE-4963-BBA3-7B562289327E}" type="slidenum">
              <a:rPr lang="en-US" altLang="en-US"/>
              <a:pPr>
                <a:defRPr/>
              </a:pPr>
              <a:t>‹#›</a:t>
            </a:fld>
            <a:endParaRPr lang="en-US" altLang="en-US" dirty="0"/>
          </a:p>
        </p:txBody>
      </p:sp>
    </p:spTree>
    <p:extLst>
      <p:ext uri="{BB962C8B-B14F-4D97-AF65-F5344CB8AC3E}">
        <p14:creationId xmlns:p14="http://schemas.microsoft.com/office/powerpoint/2010/main" val="195555422"/>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97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EFA01F-AC4C-46CA-B041-2B14CF027C3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C143E14F-1F07-487D-8090-1B3D1890D0F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8BD9D65A-4F88-4D51-BAE8-E17037B97677}"/>
              </a:ext>
            </a:extLst>
          </p:cNvPr>
          <p:cNvSpPr>
            <a:spLocks noGrp="1" noChangeArrowheads="1"/>
          </p:cNvSpPr>
          <p:nvPr>
            <p:ph type="sldNum" sz="quarter" idx="12"/>
          </p:nvPr>
        </p:nvSpPr>
        <p:spPr>
          <a:ln/>
        </p:spPr>
        <p:txBody>
          <a:bodyPr/>
          <a:lstStyle>
            <a:lvl1pPr>
              <a:defRPr/>
            </a:lvl1pPr>
          </a:lstStyle>
          <a:p>
            <a:pPr>
              <a:defRPr/>
            </a:pPr>
            <a:fld id="{4115A953-9D7E-470E-B497-D31E556009C1}" type="slidenum">
              <a:rPr lang="en-US" altLang="en-US"/>
              <a:pPr>
                <a:defRPr/>
              </a:pPr>
              <a:t>‹#›</a:t>
            </a:fld>
            <a:endParaRPr lang="en-US" altLang="en-US" dirty="0"/>
          </a:p>
        </p:txBody>
      </p:sp>
    </p:spTree>
    <p:extLst>
      <p:ext uri="{BB962C8B-B14F-4D97-AF65-F5344CB8AC3E}">
        <p14:creationId xmlns:p14="http://schemas.microsoft.com/office/powerpoint/2010/main" val="390053255"/>
      </p:ext>
    </p:extLst>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33EECE5-E5D1-485C-9859-42EDCB5F9F3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91F3FF22-59A6-4FD5-BC02-B7820B277E3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4A034CB3-B526-438B-958E-AE817BF162C5}"/>
              </a:ext>
            </a:extLst>
          </p:cNvPr>
          <p:cNvSpPr>
            <a:spLocks noGrp="1" noChangeArrowheads="1"/>
          </p:cNvSpPr>
          <p:nvPr>
            <p:ph type="sldNum" sz="quarter" idx="12"/>
          </p:nvPr>
        </p:nvSpPr>
        <p:spPr>
          <a:ln/>
        </p:spPr>
        <p:txBody>
          <a:bodyPr/>
          <a:lstStyle>
            <a:lvl1pPr>
              <a:defRPr/>
            </a:lvl1pPr>
          </a:lstStyle>
          <a:p>
            <a:pPr>
              <a:defRPr/>
            </a:pPr>
            <a:fld id="{FBC04CE1-A2FC-4872-8074-57182463242A}" type="slidenum">
              <a:rPr lang="en-US" altLang="en-US"/>
              <a:pPr>
                <a:defRPr/>
              </a:pPr>
              <a:t>‹#›</a:t>
            </a:fld>
            <a:endParaRPr lang="en-US" altLang="en-US" dirty="0"/>
          </a:p>
        </p:txBody>
      </p:sp>
    </p:spTree>
    <p:extLst>
      <p:ext uri="{BB962C8B-B14F-4D97-AF65-F5344CB8AC3E}">
        <p14:creationId xmlns:p14="http://schemas.microsoft.com/office/powerpoint/2010/main" val="3249703490"/>
      </p:ext>
    </p:extLst>
  </p:cSld>
  <p:clrMapOvr>
    <a:masterClrMapping/>
  </p:clrMapOvr>
  <p:transition>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6E22BB-B775-4196-AA4E-4F58849BF5D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300D44B7-B4CF-47BB-99A5-89A60EC130D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7CC85830-780E-4D11-A370-B32BC4E417EE}"/>
              </a:ext>
            </a:extLst>
          </p:cNvPr>
          <p:cNvSpPr>
            <a:spLocks noGrp="1" noChangeArrowheads="1"/>
          </p:cNvSpPr>
          <p:nvPr>
            <p:ph type="sldNum" sz="quarter" idx="12"/>
          </p:nvPr>
        </p:nvSpPr>
        <p:spPr>
          <a:ln/>
        </p:spPr>
        <p:txBody>
          <a:bodyPr/>
          <a:lstStyle>
            <a:lvl1pPr>
              <a:defRPr/>
            </a:lvl1pPr>
          </a:lstStyle>
          <a:p>
            <a:pPr>
              <a:defRPr/>
            </a:pPr>
            <a:fld id="{A7C5452A-28A5-4080-9C96-E2E568584BD0}" type="slidenum">
              <a:rPr lang="en-US" altLang="en-US"/>
              <a:pPr>
                <a:defRPr/>
              </a:pPr>
              <a:t>‹#›</a:t>
            </a:fld>
            <a:endParaRPr lang="en-US" altLang="en-US" dirty="0"/>
          </a:p>
        </p:txBody>
      </p:sp>
    </p:spTree>
    <p:extLst>
      <p:ext uri="{BB962C8B-B14F-4D97-AF65-F5344CB8AC3E}">
        <p14:creationId xmlns:p14="http://schemas.microsoft.com/office/powerpoint/2010/main" val="1527522481"/>
      </p:ext>
    </p:extLst>
  </p:cSld>
  <p:clrMapOvr>
    <a:masterClrMapping/>
  </p:clrMapOvr>
  <p:transition>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DEBBDCA-9B65-4CA6-BF85-A8CFB147341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E4133112-4A3F-4212-A7B5-552C52FFB97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50D1CFCF-7F4C-4F8B-89C1-A9EBCE4E90C2}"/>
              </a:ext>
            </a:extLst>
          </p:cNvPr>
          <p:cNvSpPr>
            <a:spLocks noGrp="1" noChangeArrowheads="1"/>
          </p:cNvSpPr>
          <p:nvPr>
            <p:ph type="sldNum" sz="quarter" idx="12"/>
          </p:nvPr>
        </p:nvSpPr>
        <p:spPr>
          <a:ln/>
        </p:spPr>
        <p:txBody>
          <a:bodyPr/>
          <a:lstStyle>
            <a:lvl1pPr>
              <a:defRPr/>
            </a:lvl1pPr>
          </a:lstStyle>
          <a:p>
            <a:pPr>
              <a:defRPr/>
            </a:pPr>
            <a:fld id="{3A5138B4-170E-49CF-A837-FF75582E17F5}" type="slidenum">
              <a:rPr lang="en-US" altLang="en-US"/>
              <a:pPr>
                <a:defRPr/>
              </a:pPr>
              <a:t>‹#›</a:t>
            </a:fld>
            <a:endParaRPr lang="en-US" altLang="en-US" dirty="0"/>
          </a:p>
        </p:txBody>
      </p:sp>
    </p:spTree>
    <p:extLst>
      <p:ext uri="{BB962C8B-B14F-4D97-AF65-F5344CB8AC3E}">
        <p14:creationId xmlns:p14="http://schemas.microsoft.com/office/powerpoint/2010/main" val="1549221695"/>
      </p:ext>
    </p:extLst>
  </p:cSld>
  <p:clrMapOvr>
    <a:masterClrMapping/>
  </p:clrMapOvr>
  <p:transition>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7B77DB-4DF1-4084-AFD3-87B248BAD04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8DB07FB1-8857-423E-A331-647B649E60F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C5D608D-D68F-4C5F-94A3-69483C2E333B}"/>
              </a:ext>
            </a:extLst>
          </p:cNvPr>
          <p:cNvSpPr>
            <a:spLocks noGrp="1" noChangeArrowheads="1"/>
          </p:cNvSpPr>
          <p:nvPr>
            <p:ph type="sldNum" sz="quarter" idx="12"/>
          </p:nvPr>
        </p:nvSpPr>
        <p:spPr>
          <a:ln/>
        </p:spPr>
        <p:txBody>
          <a:bodyPr/>
          <a:lstStyle>
            <a:lvl1pPr>
              <a:defRPr/>
            </a:lvl1pPr>
          </a:lstStyle>
          <a:p>
            <a:pPr>
              <a:defRPr/>
            </a:pPr>
            <a:fld id="{132E6C2C-F0CD-48A8-A5E3-2BFC9B847260}" type="slidenum">
              <a:rPr lang="en-US" altLang="en-US"/>
              <a:pPr>
                <a:defRPr/>
              </a:pPr>
              <a:t>‹#›</a:t>
            </a:fld>
            <a:endParaRPr lang="en-US" altLang="en-US" dirty="0"/>
          </a:p>
        </p:txBody>
      </p:sp>
    </p:spTree>
    <p:extLst>
      <p:ext uri="{BB962C8B-B14F-4D97-AF65-F5344CB8AC3E}">
        <p14:creationId xmlns:p14="http://schemas.microsoft.com/office/powerpoint/2010/main" val="1658778545"/>
      </p:ext>
    </p:extLst>
  </p:cSld>
  <p:clrMapOvr>
    <a:masterClrMapping/>
  </p:clrMapOvr>
  <p:transition>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DEBBDCA-9B65-4CA6-BF85-A8CFB147341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E4133112-4A3F-4212-A7B5-552C52FFB97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50D1CFCF-7F4C-4F8B-89C1-A9EBCE4E90C2}"/>
              </a:ext>
            </a:extLst>
          </p:cNvPr>
          <p:cNvSpPr>
            <a:spLocks noGrp="1" noChangeArrowheads="1"/>
          </p:cNvSpPr>
          <p:nvPr>
            <p:ph type="sldNum" sz="quarter" idx="12"/>
          </p:nvPr>
        </p:nvSpPr>
        <p:spPr>
          <a:ln/>
        </p:spPr>
        <p:txBody>
          <a:bodyPr/>
          <a:lstStyle>
            <a:lvl1pPr>
              <a:defRPr/>
            </a:lvl1pPr>
          </a:lstStyle>
          <a:p>
            <a:pPr>
              <a:defRPr/>
            </a:pPr>
            <a:fld id="{3A5138B4-170E-49CF-A837-FF75582E17F5}" type="slidenum">
              <a:rPr lang="en-US" altLang="en-US"/>
              <a:pPr>
                <a:defRPr/>
              </a:pPr>
              <a:t>‹#›</a:t>
            </a:fld>
            <a:endParaRPr lang="en-US" altLang="en-US" dirty="0"/>
          </a:p>
        </p:txBody>
      </p:sp>
    </p:spTree>
    <p:extLst>
      <p:ext uri="{BB962C8B-B14F-4D97-AF65-F5344CB8AC3E}">
        <p14:creationId xmlns:p14="http://schemas.microsoft.com/office/powerpoint/2010/main" val="1549221695"/>
      </p:ext>
    </p:extLst>
  </p:cSld>
  <p:clrMapOvr>
    <a:masterClrMapping/>
  </p:clrMapOvr>
  <p:transition>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A613B-1503-4809-A713-1465DA22C446}"/>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52188C39-7182-4BA0-9BCD-7D6737D2524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A4A66D6-7EF8-4F0E-A819-751DB8872B98}"/>
              </a:ext>
            </a:extLst>
          </p:cNvPr>
          <p:cNvSpPr>
            <a:spLocks noGrp="1"/>
          </p:cNvSpPr>
          <p:nvPr>
            <p:ph type="sldNum" sz="quarter" idx="12"/>
          </p:nvPr>
        </p:nvSpPr>
        <p:spPr/>
        <p:txBody>
          <a:bodyPr/>
          <a:lstStyle>
            <a:lvl1pPr>
              <a:defRPr/>
            </a:lvl1pPr>
          </a:lstStyle>
          <a:p>
            <a:pPr>
              <a:defRPr/>
            </a:pPr>
            <a:fld id="{E57DBBF8-672A-43A4-993E-2EE10F8F269C}" type="slidenum">
              <a:rPr lang="en-US" altLang="en-US"/>
              <a:pPr>
                <a:defRPr/>
              </a:pPr>
              <a:t>‹#›</a:t>
            </a:fld>
            <a:endParaRPr lang="en-US" altLang="en-US" dirty="0"/>
          </a:p>
        </p:txBody>
      </p:sp>
    </p:spTree>
    <p:extLst>
      <p:ext uri="{BB962C8B-B14F-4D97-AF65-F5344CB8AC3E}">
        <p14:creationId xmlns:p14="http://schemas.microsoft.com/office/powerpoint/2010/main" val="4081953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AAFFED-1D4B-44CB-968D-02B5A3CDFC9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BA4C180D-EA95-4835-9B13-D7FABA03FA4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A0028521-7296-4AFA-B438-9B2FCC345AFA}"/>
              </a:ext>
            </a:extLst>
          </p:cNvPr>
          <p:cNvSpPr>
            <a:spLocks noGrp="1" noChangeArrowheads="1"/>
          </p:cNvSpPr>
          <p:nvPr>
            <p:ph type="sldNum" sz="quarter" idx="12"/>
          </p:nvPr>
        </p:nvSpPr>
        <p:spPr>
          <a:ln/>
        </p:spPr>
        <p:txBody>
          <a:bodyPr/>
          <a:lstStyle>
            <a:lvl1pPr>
              <a:defRPr/>
            </a:lvl1pPr>
          </a:lstStyle>
          <a:p>
            <a:pPr>
              <a:defRPr/>
            </a:pPr>
            <a:fld id="{DACB54DF-6ECA-4476-A9C8-C6D33BA6E208}" type="slidenum">
              <a:rPr lang="en-US" altLang="en-US"/>
              <a:pPr>
                <a:defRPr/>
              </a:pPr>
              <a:t>‹#›</a:t>
            </a:fld>
            <a:endParaRPr lang="en-US" altLang="en-US" dirty="0"/>
          </a:p>
        </p:txBody>
      </p:sp>
    </p:spTree>
    <p:extLst>
      <p:ext uri="{BB962C8B-B14F-4D97-AF65-F5344CB8AC3E}">
        <p14:creationId xmlns:p14="http://schemas.microsoft.com/office/powerpoint/2010/main" val="3588921327"/>
      </p:ext>
    </p:extLst>
  </p:cSld>
  <p:clrMapOvr>
    <a:masterClrMapping/>
  </p:clrMapOvr>
  <p:transition>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AAFFED-1D4B-44CB-968D-02B5A3CDFC9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BA4C180D-EA95-4835-9B13-D7FABA03FA4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A0028521-7296-4AFA-B438-9B2FCC345AFA}"/>
              </a:ext>
            </a:extLst>
          </p:cNvPr>
          <p:cNvSpPr>
            <a:spLocks noGrp="1" noChangeArrowheads="1"/>
          </p:cNvSpPr>
          <p:nvPr>
            <p:ph type="sldNum" sz="quarter" idx="12"/>
          </p:nvPr>
        </p:nvSpPr>
        <p:spPr>
          <a:ln/>
        </p:spPr>
        <p:txBody>
          <a:bodyPr/>
          <a:lstStyle>
            <a:lvl1pPr>
              <a:defRPr/>
            </a:lvl1pPr>
          </a:lstStyle>
          <a:p>
            <a:pPr>
              <a:defRPr/>
            </a:pPr>
            <a:fld id="{DACB54DF-6ECA-4476-A9C8-C6D33BA6E208}" type="slidenum">
              <a:rPr lang="en-US" altLang="en-US"/>
              <a:pPr>
                <a:defRPr/>
              </a:pPr>
              <a:t>‹#›</a:t>
            </a:fld>
            <a:endParaRPr lang="en-US" altLang="en-US" dirty="0"/>
          </a:p>
        </p:txBody>
      </p:sp>
    </p:spTree>
    <p:extLst>
      <p:ext uri="{BB962C8B-B14F-4D97-AF65-F5344CB8AC3E}">
        <p14:creationId xmlns:p14="http://schemas.microsoft.com/office/powerpoint/2010/main" val="3588921327"/>
      </p:ext>
    </p:extLst>
  </p:cSld>
  <p:clrMapOvr>
    <a:masterClrMapping/>
  </p:clrMapOvr>
  <p:transition>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A613B-1503-4809-A713-1465DA22C446}"/>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52188C39-7182-4BA0-9BCD-7D6737D2524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A4A66D6-7EF8-4F0E-A819-751DB8872B98}"/>
              </a:ext>
            </a:extLst>
          </p:cNvPr>
          <p:cNvSpPr>
            <a:spLocks noGrp="1"/>
          </p:cNvSpPr>
          <p:nvPr>
            <p:ph type="sldNum" sz="quarter" idx="12"/>
          </p:nvPr>
        </p:nvSpPr>
        <p:spPr/>
        <p:txBody>
          <a:bodyPr/>
          <a:lstStyle>
            <a:lvl1pPr>
              <a:defRPr/>
            </a:lvl1pPr>
          </a:lstStyle>
          <a:p>
            <a:pPr>
              <a:defRPr/>
            </a:pPr>
            <a:fld id="{E57DBBF8-672A-43A4-993E-2EE10F8F269C}" type="slidenum">
              <a:rPr lang="en-US" altLang="en-US"/>
              <a:pPr>
                <a:defRPr/>
              </a:pPr>
              <a:t>‹#›</a:t>
            </a:fld>
            <a:endParaRPr lang="en-US" altLang="en-US" dirty="0"/>
          </a:p>
        </p:txBody>
      </p:sp>
    </p:spTree>
    <p:extLst>
      <p:ext uri="{BB962C8B-B14F-4D97-AF65-F5344CB8AC3E}">
        <p14:creationId xmlns:p14="http://schemas.microsoft.com/office/powerpoint/2010/main" val="4081953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61267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43A2858-465A-4407-A28F-D037AC64585F}"/>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4D8C78CA-9A58-4ED6-BAE3-148A42DCF1B8}"/>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CA115D6-97D5-4D44-99B5-56B0DF6DCDE0}"/>
              </a:ext>
            </a:extLst>
          </p:cNvPr>
          <p:cNvSpPr>
            <a:spLocks noGrp="1"/>
          </p:cNvSpPr>
          <p:nvPr>
            <p:ph type="sldNum" sz="quarter" idx="12"/>
          </p:nvPr>
        </p:nvSpPr>
        <p:spPr/>
        <p:txBody>
          <a:bodyPr/>
          <a:lstStyle>
            <a:lvl1pPr>
              <a:defRPr/>
            </a:lvl1pPr>
          </a:lstStyle>
          <a:p>
            <a:pPr>
              <a:defRPr/>
            </a:pPr>
            <a:fld id="{48256F54-AAE2-4CE5-9BEA-3076E31D5791}" type="slidenum">
              <a:rPr lang="en-US" altLang="en-US"/>
              <a:pPr>
                <a:defRPr/>
              </a:pPr>
              <a:t>‹#›</a:t>
            </a:fld>
            <a:endParaRPr lang="en-US" altLang="en-US" dirty="0"/>
          </a:p>
        </p:txBody>
      </p:sp>
    </p:spTree>
    <p:extLst>
      <p:ext uri="{BB962C8B-B14F-4D97-AF65-F5344CB8AC3E}">
        <p14:creationId xmlns:p14="http://schemas.microsoft.com/office/powerpoint/2010/main" val="1038154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AAFFED-1D4B-44CB-968D-02B5A3CDFC9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BA4C180D-EA95-4835-9B13-D7FABA03FA4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A0028521-7296-4AFA-B438-9B2FCC345AFA}"/>
              </a:ext>
            </a:extLst>
          </p:cNvPr>
          <p:cNvSpPr>
            <a:spLocks noGrp="1" noChangeArrowheads="1"/>
          </p:cNvSpPr>
          <p:nvPr>
            <p:ph type="sldNum" sz="quarter" idx="12"/>
          </p:nvPr>
        </p:nvSpPr>
        <p:spPr>
          <a:ln/>
        </p:spPr>
        <p:txBody>
          <a:bodyPr/>
          <a:lstStyle>
            <a:lvl1pPr>
              <a:defRPr/>
            </a:lvl1pPr>
          </a:lstStyle>
          <a:p>
            <a:pPr>
              <a:defRPr/>
            </a:pPr>
            <a:fld id="{DACB54DF-6ECA-4476-A9C8-C6D33BA6E208}" type="slidenum">
              <a:rPr lang="en-US" altLang="en-US"/>
              <a:pPr>
                <a:defRPr/>
              </a:pPr>
              <a:t>‹#›</a:t>
            </a:fld>
            <a:endParaRPr lang="en-US" altLang="en-US" dirty="0"/>
          </a:p>
        </p:txBody>
      </p:sp>
    </p:spTree>
    <p:extLst>
      <p:ext uri="{BB962C8B-B14F-4D97-AF65-F5344CB8AC3E}">
        <p14:creationId xmlns:p14="http://schemas.microsoft.com/office/powerpoint/2010/main" val="3588921327"/>
      </p:ext>
    </p:extLst>
  </p:cSld>
  <p:clrMapOvr>
    <a:masterClrMapping/>
  </p:clrMapOvr>
  <p:transition>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56A8C1-C4DF-4E54-87D2-49C0DAA9DCA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B95951B9-9F8C-4AE1-B9AA-A75EF69F044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924123B7-50AE-4E86-91DD-81491A181713}"/>
              </a:ext>
            </a:extLst>
          </p:cNvPr>
          <p:cNvSpPr>
            <a:spLocks noGrp="1" noChangeArrowheads="1"/>
          </p:cNvSpPr>
          <p:nvPr>
            <p:ph type="sldNum" sz="quarter" idx="12"/>
          </p:nvPr>
        </p:nvSpPr>
        <p:spPr>
          <a:ln/>
        </p:spPr>
        <p:txBody>
          <a:bodyPr/>
          <a:lstStyle>
            <a:lvl1pPr>
              <a:defRPr/>
            </a:lvl1pPr>
          </a:lstStyle>
          <a:p>
            <a:pPr>
              <a:defRPr/>
            </a:pPr>
            <a:fld id="{CCC2FDDC-B3BE-4963-BBA3-7B562289327E}" type="slidenum">
              <a:rPr lang="en-US" altLang="en-US"/>
              <a:pPr>
                <a:defRPr/>
              </a:pPr>
              <a:t>‹#›</a:t>
            </a:fld>
            <a:endParaRPr lang="en-US" altLang="en-US" dirty="0"/>
          </a:p>
        </p:txBody>
      </p:sp>
    </p:spTree>
    <p:extLst>
      <p:ext uri="{BB962C8B-B14F-4D97-AF65-F5344CB8AC3E}">
        <p14:creationId xmlns:p14="http://schemas.microsoft.com/office/powerpoint/2010/main" val="195555422"/>
      </p:ext>
    </p:extLst>
  </p:cSld>
  <p:clrMapOvr>
    <a:masterClrMapping/>
  </p:clrMapOvr>
  <p:transition>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56A8C1-C4DF-4E54-87D2-49C0DAA9DCA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B95951B9-9F8C-4AE1-B9AA-A75EF69F044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924123B7-50AE-4E86-91DD-81491A181713}"/>
              </a:ext>
            </a:extLst>
          </p:cNvPr>
          <p:cNvSpPr>
            <a:spLocks noGrp="1" noChangeArrowheads="1"/>
          </p:cNvSpPr>
          <p:nvPr>
            <p:ph type="sldNum" sz="quarter" idx="12"/>
          </p:nvPr>
        </p:nvSpPr>
        <p:spPr>
          <a:ln/>
        </p:spPr>
        <p:txBody>
          <a:bodyPr/>
          <a:lstStyle>
            <a:lvl1pPr>
              <a:defRPr/>
            </a:lvl1pPr>
          </a:lstStyle>
          <a:p>
            <a:pPr>
              <a:defRPr/>
            </a:pPr>
            <a:fld id="{CCC2FDDC-B3BE-4963-BBA3-7B562289327E}" type="slidenum">
              <a:rPr lang="en-US" altLang="en-US"/>
              <a:pPr>
                <a:defRPr/>
              </a:pPr>
              <a:t>‹#›</a:t>
            </a:fld>
            <a:endParaRPr lang="en-US" altLang="en-US" dirty="0"/>
          </a:p>
        </p:txBody>
      </p:sp>
    </p:spTree>
    <p:extLst>
      <p:ext uri="{BB962C8B-B14F-4D97-AF65-F5344CB8AC3E}">
        <p14:creationId xmlns:p14="http://schemas.microsoft.com/office/powerpoint/2010/main" val="195555422"/>
      </p:ext>
    </p:extLst>
  </p:cSld>
  <p:clrMapOvr>
    <a:masterClrMapping/>
  </p:clrMapOvr>
  <p:transition>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56A8C1-C4DF-4E54-87D2-49C0DAA9DCA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B95951B9-9F8C-4AE1-B9AA-A75EF69F044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924123B7-50AE-4E86-91DD-81491A181713}"/>
              </a:ext>
            </a:extLst>
          </p:cNvPr>
          <p:cNvSpPr>
            <a:spLocks noGrp="1" noChangeArrowheads="1"/>
          </p:cNvSpPr>
          <p:nvPr>
            <p:ph type="sldNum" sz="quarter" idx="12"/>
          </p:nvPr>
        </p:nvSpPr>
        <p:spPr>
          <a:ln/>
        </p:spPr>
        <p:txBody>
          <a:bodyPr/>
          <a:lstStyle>
            <a:lvl1pPr>
              <a:defRPr/>
            </a:lvl1pPr>
          </a:lstStyle>
          <a:p>
            <a:pPr>
              <a:defRPr/>
            </a:pPr>
            <a:fld id="{CCC2FDDC-B3BE-4963-BBA3-7B562289327E}" type="slidenum">
              <a:rPr lang="en-US" altLang="en-US"/>
              <a:pPr>
                <a:defRPr/>
              </a:pPr>
              <a:t>‹#›</a:t>
            </a:fld>
            <a:endParaRPr lang="en-US" altLang="en-US" dirty="0"/>
          </a:p>
        </p:txBody>
      </p:sp>
    </p:spTree>
    <p:extLst>
      <p:ext uri="{BB962C8B-B14F-4D97-AF65-F5344CB8AC3E}">
        <p14:creationId xmlns:p14="http://schemas.microsoft.com/office/powerpoint/2010/main" val="195555422"/>
      </p:ext>
    </p:extLst>
  </p:cSld>
  <p:clrMapOvr>
    <a:masterClrMapping/>
  </p:clrMapOvr>
  <p:transition>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56A8C1-C4DF-4E54-87D2-49C0DAA9DCA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B95951B9-9F8C-4AE1-B9AA-A75EF69F044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924123B7-50AE-4E86-91DD-81491A181713}"/>
              </a:ext>
            </a:extLst>
          </p:cNvPr>
          <p:cNvSpPr>
            <a:spLocks noGrp="1" noChangeArrowheads="1"/>
          </p:cNvSpPr>
          <p:nvPr>
            <p:ph type="sldNum" sz="quarter" idx="12"/>
          </p:nvPr>
        </p:nvSpPr>
        <p:spPr>
          <a:ln/>
        </p:spPr>
        <p:txBody>
          <a:bodyPr/>
          <a:lstStyle>
            <a:lvl1pPr>
              <a:defRPr/>
            </a:lvl1pPr>
          </a:lstStyle>
          <a:p>
            <a:pPr>
              <a:defRPr/>
            </a:pPr>
            <a:fld id="{CCC2FDDC-B3BE-4963-BBA3-7B562289327E}" type="slidenum">
              <a:rPr lang="en-US" altLang="en-US"/>
              <a:pPr>
                <a:defRPr/>
              </a:pPr>
              <a:t>‹#›</a:t>
            </a:fld>
            <a:endParaRPr lang="en-US" altLang="en-US" dirty="0"/>
          </a:p>
        </p:txBody>
      </p:sp>
    </p:spTree>
    <p:extLst>
      <p:ext uri="{BB962C8B-B14F-4D97-AF65-F5344CB8AC3E}">
        <p14:creationId xmlns:p14="http://schemas.microsoft.com/office/powerpoint/2010/main" val="195555422"/>
      </p:ext>
    </p:extLst>
  </p:cSld>
  <p:clrMapOvr>
    <a:masterClrMapping/>
  </p:clrMapOvr>
  <p:transition>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56A8C1-C4DF-4E54-87D2-49C0DAA9DCA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B95951B9-9F8C-4AE1-B9AA-A75EF69F044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924123B7-50AE-4E86-91DD-81491A181713}"/>
              </a:ext>
            </a:extLst>
          </p:cNvPr>
          <p:cNvSpPr>
            <a:spLocks noGrp="1" noChangeArrowheads="1"/>
          </p:cNvSpPr>
          <p:nvPr>
            <p:ph type="sldNum" sz="quarter" idx="12"/>
          </p:nvPr>
        </p:nvSpPr>
        <p:spPr>
          <a:ln/>
        </p:spPr>
        <p:txBody>
          <a:bodyPr/>
          <a:lstStyle>
            <a:lvl1pPr>
              <a:defRPr/>
            </a:lvl1pPr>
          </a:lstStyle>
          <a:p>
            <a:pPr>
              <a:defRPr/>
            </a:pPr>
            <a:fld id="{CCC2FDDC-B3BE-4963-BBA3-7B562289327E}" type="slidenum">
              <a:rPr lang="en-US" altLang="en-US"/>
              <a:pPr>
                <a:defRPr/>
              </a:pPr>
              <a:t>‹#›</a:t>
            </a:fld>
            <a:endParaRPr lang="en-US" altLang="en-US" dirty="0"/>
          </a:p>
        </p:txBody>
      </p:sp>
    </p:spTree>
    <p:extLst>
      <p:ext uri="{BB962C8B-B14F-4D97-AF65-F5344CB8AC3E}">
        <p14:creationId xmlns:p14="http://schemas.microsoft.com/office/powerpoint/2010/main" val="195555422"/>
      </p:ext>
    </p:extLst>
  </p:cSld>
  <p:clrMapOvr>
    <a:masterClrMapping/>
  </p:clrMapOvr>
  <p:transition>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56A8C1-C4DF-4E54-87D2-49C0DAA9DCA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B95951B9-9F8C-4AE1-B9AA-A75EF69F044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924123B7-50AE-4E86-91DD-81491A181713}"/>
              </a:ext>
            </a:extLst>
          </p:cNvPr>
          <p:cNvSpPr>
            <a:spLocks noGrp="1" noChangeArrowheads="1"/>
          </p:cNvSpPr>
          <p:nvPr>
            <p:ph type="sldNum" sz="quarter" idx="12"/>
          </p:nvPr>
        </p:nvSpPr>
        <p:spPr>
          <a:ln/>
        </p:spPr>
        <p:txBody>
          <a:bodyPr/>
          <a:lstStyle>
            <a:lvl1pPr>
              <a:defRPr/>
            </a:lvl1pPr>
          </a:lstStyle>
          <a:p>
            <a:pPr>
              <a:defRPr/>
            </a:pPr>
            <a:fld id="{CCC2FDDC-B3BE-4963-BBA3-7B562289327E}" type="slidenum">
              <a:rPr lang="en-US" altLang="en-US"/>
              <a:pPr>
                <a:defRPr/>
              </a:pPr>
              <a:t>‹#›</a:t>
            </a:fld>
            <a:endParaRPr lang="en-US" altLang="en-US" dirty="0"/>
          </a:p>
        </p:txBody>
      </p:sp>
    </p:spTree>
    <p:extLst>
      <p:ext uri="{BB962C8B-B14F-4D97-AF65-F5344CB8AC3E}">
        <p14:creationId xmlns:p14="http://schemas.microsoft.com/office/powerpoint/2010/main" val="195555422"/>
      </p:ext>
    </p:extLst>
  </p:cSld>
  <p:clrMapOvr>
    <a:masterClrMapping/>
  </p:clrMapOvr>
  <p:transition>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56A8C1-C4DF-4E54-87D2-49C0DAA9DCA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B95951B9-9F8C-4AE1-B9AA-A75EF69F044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924123B7-50AE-4E86-91DD-81491A181713}"/>
              </a:ext>
            </a:extLst>
          </p:cNvPr>
          <p:cNvSpPr>
            <a:spLocks noGrp="1" noChangeArrowheads="1"/>
          </p:cNvSpPr>
          <p:nvPr>
            <p:ph type="sldNum" sz="quarter" idx="12"/>
          </p:nvPr>
        </p:nvSpPr>
        <p:spPr>
          <a:ln/>
        </p:spPr>
        <p:txBody>
          <a:bodyPr/>
          <a:lstStyle>
            <a:lvl1pPr>
              <a:defRPr/>
            </a:lvl1pPr>
          </a:lstStyle>
          <a:p>
            <a:pPr>
              <a:defRPr/>
            </a:pPr>
            <a:fld id="{CCC2FDDC-B3BE-4963-BBA3-7B562289327E}" type="slidenum">
              <a:rPr lang="en-US" altLang="en-US"/>
              <a:pPr>
                <a:defRPr/>
              </a:pPr>
              <a:t>‹#›</a:t>
            </a:fld>
            <a:endParaRPr lang="en-US" altLang="en-US" dirty="0"/>
          </a:p>
        </p:txBody>
      </p:sp>
    </p:spTree>
    <p:extLst>
      <p:ext uri="{BB962C8B-B14F-4D97-AF65-F5344CB8AC3E}">
        <p14:creationId xmlns:p14="http://schemas.microsoft.com/office/powerpoint/2010/main" val="195555422"/>
      </p:ext>
    </p:extLst>
  </p:cSld>
  <p:clrMapOvr>
    <a:masterClrMapping/>
  </p:clrMapOvr>
  <p:transition>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73D4D-4C9C-4F6D-B438-1C259FD0A21D}"/>
              </a:ext>
            </a:extLst>
          </p:cNvPr>
          <p:cNvSpPr>
            <a:spLocks noGrp="1"/>
          </p:cNvSpPr>
          <p:nvPr>
            <p:ph type="dt" sz="half" idx="10"/>
          </p:nvPr>
        </p:nvSpPr>
        <p:spPr/>
        <p:txBody>
          <a:bodyPr/>
          <a:lstStyle>
            <a:lvl1pPr>
              <a:defRPr/>
            </a:lvl1pPr>
          </a:lstStyle>
          <a:p>
            <a:pPr>
              <a:defRPr/>
            </a:pPr>
            <a:fld id="{D1F4BB9E-00E8-434F-B56D-3730A73CC26D}" type="datetimeFigureOut">
              <a:rPr lang="en-US"/>
              <a:pPr>
                <a:defRPr/>
              </a:pPr>
              <a:t>7/20/2022</a:t>
            </a:fld>
            <a:endParaRPr lang="en-US" dirty="0"/>
          </a:p>
        </p:txBody>
      </p:sp>
      <p:sp>
        <p:nvSpPr>
          <p:cNvPr id="5" name="Footer Placeholder 4">
            <a:extLst>
              <a:ext uri="{FF2B5EF4-FFF2-40B4-BE49-F238E27FC236}">
                <a16:creationId xmlns:a16="http://schemas.microsoft.com/office/drawing/2014/main" id="{95F59723-87F2-486A-AAB0-D82059483D9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2639269-E6DE-4539-870A-3BA2BBFE8718}"/>
              </a:ext>
            </a:extLst>
          </p:cNvPr>
          <p:cNvSpPr>
            <a:spLocks noGrp="1"/>
          </p:cNvSpPr>
          <p:nvPr>
            <p:ph type="sldNum" sz="quarter" idx="12"/>
          </p:nvPr>
        </p:nvSpPr>
        <p:spPr/>
        <p:txBody>
          <a:bodyPr/>
          <a:lstStyle>
            <a:lvl1pPr>
              <a:defRPr/>
            </a:lvl1pPr>
          </a:lstStyle>
          <a:p>
            <a:pPr>
              <a:defRPr/>
            </a:pPr>
            <a:fld id="{81DAC91D-FA25-444A-A1E2-A21D05611E85}" type="slidenum">
              <a:rPr lang="en-US"/>
              <a:pPr>
                <a:defRPr/>
              </a:pPr>
              <a:t>‹#›</a:t>
            </a:fld>
            <a:endParaRPr lang="en-US" dirty="0"/>
          </a:p>
        </p:txBody>
      </p:sp>
    </p:spTree>
    <p:extLst>
      <p:ext uri="{BB962C8B-B14F-4D97-AF65-F5344CB8AC3E}">
        <p14:creationId xmlns:p14="http://schemas.microsoft.com/office/powerpoint/2010/main" val="212902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26045C-0F53-49C0-BF78-248A5BEF96B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6F50CCEA-277F-415E-9BF6-44B5480C653A}"/>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286B8133-366D-4F7E-AD18-09D61F4916B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85DDCC7-E9C9-4658-B43F-D8F0F55B49E6}" type="slidenum">
              <a:rPr lang="en-US" altLang="en-US"/>
              <a:pPr>
                <a:defRPr/>
              </a:pPr>
              <a:t>‹#›</a:t>
            </a:fld>
            <a:endParaRPr lang="en-US" altLang="en-US" dirty="0"/>
          </a:p>
        </p:txBody>
      </p:sp>
    </p:spTree>
    <p:extLst>
      <p:ext uri="{BB962C8B-B14F-4D97-AF65-F5344CB8AC3E}">
        <p14:creationId xmlns:p14="http://schemas.microsoft.com/office/powerpoint/2010/main" val="2851533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2D8FE80-D45C-4000-B8E3-A11C3A9E2181}"/>
              </a:ext>
            </a:extLst>
          </p:cNvPr>
          <p:cNvSpPr>
            <a:spLocks noGrp="1"/>
          </p:cNvSpPr>
          <p:nvPr>
            <p:ph type="dt" sz="half" idx="10"/>
          </p:nvPr>
        </p:nvSpPr>
        <p:spPr/>
        <p:txBody>
          <a:bodyPr/>
          <a:lstStyle>
            <a:lvl1pPr>
              <a:defRPr/>
            </a:lvl1pPr>
          </a:lstStyle>
          <a:p>
            <a:pPr>
              <a:defRPr/>
            </a:pPr>
            <a:fld id="{801E2F2D-597E-4F98-A798-8486B7C08DB2}" type="datetimeFigureOut">
              <a:rPr lang="en-US"/>
              <a:pPr>
                <a:defRPr/>
              </a:pPr>
              <a:t>7/20/2022</a:t>
            </a:fld>
            <a:endParaRPr lang="en-US" dirty="0"/>
          </a:p>
        </p:txBody>
      </p:sp>
      <p:sp>
        <p:nvSpPr>
          <p:cNvPr id="4" name="Footer Placeholder 4">
            <a:extLst>
              <a:ext uri="{FF2B5EF4-FFF2-40B4-BE49-F238E27FC236}">
                <a16:creationId xmlns:a16="http://schemas.microsoft.com/office/drawing/2014/main" id="{33AB0FC2-CB6D-4948-B8E8-F0A1ACF5D14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D594A36-B75B-4162-9E0A-0A75DC01165A}"/>
              </a:ext>
            </a:extLst>
          </p:cNvPr>
          <p:cNvSpPr>
            <a:spLocks noGrp="1"/>
          </p:cNvSpPr>
          <p:nvPr>
            <p:ph type="sldNum" sz="quarter" idx="12"/>
          </p:nvPr>
        </p:nvSpPr>
        <p:spPr/>
        <p:txBody>
          <a:bodyPr/>
          <a:lstStyle>
            <a:lvl1pPr>
              <a:defRPr/>
            </a:lvl1pPr>
          </a:lstStyle>
          <a:p>
            <a:pPr>
              <a:defRPr/>
            </a:pPr>
            <a:fld id="{D3BD5672-D89F-4E50-8016-0A3D5F938104}" type="slidenum">
              <a:rPr lang="en-US"/>
              <a:pPr>
                <a:defRPr/>
              </a:pPr>
              <a:t>‹#›</a:t>
            </a:fld>
            <a:endParaRPr lang="en-US" dirty="0"/>
          </a:p>
        </p:txBody>
      </p:sp>
    </p:spTree>
    <p:extLst>
      <p:ext uri="{BB962C8B-B14F-4D97-AF65-F5344CB8AC3E}">
        <p14:creationId xmlns:p14="http://schemas.microsoft.com/office/powerpoint/2010/main" val="4176902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0559C2B-AF79-4ACA-B481-ED46F6A87C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BA4692-6D15-4E65-B17E-1F52D07676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58739A-E74C-48B6-9F53-1A660072E13E}"/>
              </a:ext>
            </a:extLst>
          </p:cNvPr>
          <p:cNvSpPr>
            <a:spLocks noGrp="1" noChangeArrowheads="1"/>
          </p:cNvSpPr>
          <p:nvPr>
            <p:ph type="sldNum" sz="quarter" idx="12"/>
          </p:nvPr>
        </p:nvSpPr>
        <p:spPr>
          <a:ln/>
        </p:spPr>
        <p:txBody>
          <a:bodyPr/>
          <a:lstStyle>
            <a:lvl1pPr>
              <a:defRPr/>
            </a:lvl1pPr>
          </a:lstStyle>
          <a:p>
            <a:pPr>
              <a:defRPr/>
            </a:pPr>
            <a:fld id="{18EFC4EC-D3B5-48DA-A41E-234099008518}" type="slidenum">
              <a:rPr lang="en-US" altLang="en-US"/>
              <a:pPr>
                <a:defRPr/>
              </a:pPr>
              <a:t>‹#›</a:t>
            </a:fld>
            <a:endParaRPr lang="en-US" altLang="en-US"/>
          </a:p>
        </p:txBody>
      </p:sp>
    </p:spTree>
    <p:extLst>
      <p:ext uri="{BB962C8B-B14F-4D97-AF65-F5344CB8AC3E}">
        <p14:creationId xmlns:p14="http://schemas.microsoft.com/office/powerpoint/2010/main" val="1077831683"/>
      </p:ext>
    </p:extLst>
  </p:cSld>
  <p:clrMapOvr>
    <a:masterClrMapping/>
  </p:clrMapOvr>
  <p:transition>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F575D0-4D99-46E1-AEEF-06A2E0C872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74D054-9E7C-4C54-95A4-9C262B85B3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FBD0FC-BD33-46E2-A366-45AD968E0C24}"/>
              </a:ext>
            </a:extLst>
          </p:cNvPr>
          <p:cNvSpPr>
            <a:spLocks noGrp="1" noChangeArrowheads="1"/>
          </p:cNvSpPr>
          <p:nvPr>
            <p:ph type="sldNum" sz="quarter" idx="12"/>
          </p:nvPr>
        </p:nvSpPr>
        <p:spPr>
          <a:ln/>
        </p:spPr>
        <p:txBody>
          <a:bodyPr/>
          <a:lstStyle>
            <a:lvl1pPr>
              <a:defRPr/>
            </a:lvl1pPr>
          </a:lstStyle>
          <a:p>
            <a:pPr>
              <a:defRPr/>
            </a:pPr>
            <a:fld id="{CA6376C5-3F36-4BA5-B2CA-9E041DA86FD0}" type="slidenum">
              <a:rPr lang="en-US" altLang="en-US"/>
              <a:pPr>
                <a:defRPr/>
              </a:pPr>
              <a:t>‹#›</a:t>
            </a:fld>
            <a:endParaRPr lang="en-US" altLang="en-US"/>
          </a:p>
        </p:txBody>
      </p:sp>
    </p:spTree>
    <p:extLst>
      <p:ext uri="{BB962C8B-B14F-4D97-AF65-F5344CB8AC3E}">
        <p14:creationId xmlns:p14="http://schemas.microsoft.com/office/powerpoint/2010/main" val="3646875892"/>
      </p:ext>
    </p:extLst>
  </p:cSld>
  <p:clrMapOvr>
    <a:masterClrMapping/>
  </p:clrMapOvr>
  <p:transition>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754A8B3-4359-4690-B875-89E049D639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0CF29D-770D-4E1F-89C6-F148D00F79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E9FF22-65D2-4DDF-9CE6-BE058069ABA6}"/>
              </a:ext>
            </a:extLst>
          </p:cNvPr>
          <p:cNvSpPr>
            <a:spLocks noGrp="1" noChangeArrowheads="1"/>
          </p:cNvSpPr>
          <p:nvPr>
            <p:ph type="sldNum" sz="quarter" idx="12"/>
          </p:nvPr>
        </p:nvSpPr>
        <p:spPr>
          <a:ln/>
        </p:spPr>
        <p:txBody>
          <a:bodyPr/>
          <a:lstStyle>
            <a:lvl1pPr>
              <a:defRPr/>
            </a:lvl1pPr>
          </a:lstStyle>
          <a:p>
            <a:pPr>
              <a:defRPr/>
            </a:pPr>
            <a:fld id="{D247FB03-BC1D-48D4-9CE5-A2E157835547}" type="slidenum">
              <a:rPr lang="en-US" altLang="en-US"/>
              <a:pPr>
                <a:defRPr/>
              </a:pPr>
              <a:t>‹#›</a:t>
            </a:fld>
            <a:endParaRPr lang="en-US" altLang="en-US"/>
          </a:p>
        </p:txBody>
      </p:sp>
    </p:spTree>
    <p:extLst>
      <p:ext uri="{BB962C8B-B14F-4D97-AF65-F5344CB8AC3E}">
        <p14:creationId xmlns:p14="http://schemas.microsoft.com/office/powerpoint/2010/main" val="818942513"/>
      </p:ext>
    </p:extLst>
  </p:cSld>
  <p:clrMapOvr>
    <a:masterClrMapping/>
  </p:clrMapOvr>
  <p:transition>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408A8D4-F500-4733-A318-177629130B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082DB5B-A88A-4F0D-BD83-DB7A2ABDC0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5A18D17-CA75-40AF-9CA7-6168C0173CDC}"/>
              </a:ext>
            </a:extLst>
          </p:cNvPr>
          <p:cNvSpPr>
            <a:spLocks noGrp="1" noChangeArrowheads="1"/>
          </p:cNvSpPr>
          <p:nvPr>
            <p:ph type="sldNum" sz="quarter" idx="12"/>
          </p:nvPr>
        </p:nvSpPr>
        <p:spPr>
          <a:ln/>
        </p:spPr>
        <p:txBody>
          <a:bodyPr/>
          <a:lstStyle>
            <a:lvl1pPr>
              <a:defRPr/>
            </a:lvl1pPr>
          </a:lstStyle>
          <a:p>
            <a:pPr>
              <a:defRPr/>
            </a:pPr>
            <a:fld id="{69417B85-C4BB-4A41-AC38-72C3589219E1}" type="slidenum">
              <a:rPr lang="en-US" altLang="en-US"/>
              <a:pPr>
                <a:defRPr/>
              </a:pPr>
              <a:t>‹#›</a:t>
            </a:fld>
            <a:endParaRPr lang="en-US" altLang="en-US"/>
          </a:p>
        </p:txBody>
      </p:sp>
    </p:spTree>
    <p:extLst>
      <p:ext uri="{BB962C8B-B14F-4D97-AF65-F5344CB8AC3E}">
        <p14:creationId xmlns:p14="http://schemas.microsoft.com/office/powerpoint/2010/main" val="3712820805"/>
      </p:ext>
    </p:extLst>
  </p:cSld>
  <p:clrMapOvr>
    <a:masterClrMapping/>
  </p:clrMapOvr>
  <p:transition>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CDEDA38-CB64-4566-AEC2-6CB56BC57EC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6E14896-CA7A-45D7-BA01-1977FB4CCD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B765317-106F-4AB1-8FEA-93E9D0959FFA}"/>
              </a:ext>
            </a:extLst>
          </p:cNvPr>
          <p:cNvSpPr>
            <a:spLocks noGrp="1" noChangeArrowheads="1"/>
          </p:cNvSpPr>
          <p:nvPr>
            <p:ph type="sldNum" sz="quarter" idx="12"/>
          </p:nvPr>
        </p:nvSpPr>
        <p:spPr>
          <a:ln/>
        </p:spPr>
        <p:txBody>
          <a:bodyPr/>
          <a:lstStyle>
            <a:lvl1pPr>
              <a:defRPr/>
            </a:lvl1pPr>
          </a:lstStyle>
          <a:p>
            <a:pPr>
              <a:defRPr/>
            </a:pPr>
            <a:fld id="{1F83DBE8-D4EF-41BE-A5D8-BF772834395A}" type="slidenum">
              <a:rPr lang="en-US" altLang="en-US"/>
              <a:pPr>
                <a:defRPr/>
              </a:pPr>
              <a:t>‹#›</a:t>
            </a:fld>
            <a:endParaRPr lang="en-US" altLang="en-US"/>
          </a:p>
        </p:txBody>
      </p:sp>
    </p:spTree>
    <p:extLst>
      <p:ext uri="{BB962C8B-B14F-4D97-AF65-F5344CB8AC3E}">
        <p14:creationId xmlns:p14="http://schemas.microsoft.com/office/powerpoint/2010/main" val="258510391"/>
      </p:ext>
    </p:extLst>
  </p:cSld>
  <p:clrMapOvr>
    <a:masterClrMapping/>
  </p:clrMapOvr>
  <p:transition>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0CB7B5E-A029-44A0-B495-37F4439046A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1DF999-3BCE-4100-A1F5-CFF894B7DD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B07DF76-8285-48FF-AEB4-4BEB20EB25A0}"/>
              </a:ext>
            </a:extLst>
          </p:cNvPr>
          <p:cNvSpPr>
            <a:spLocks noGrp="1" noChangeArrowheads="1"/>
          </p:cNvSpPr>
          <p:nvPr>
            <p:ph type="sldNum" sz="quarter" idx="12"/>
          </p:nvPr>
        </p:nvSpPr>
        <p:spPr>
          <a:ln/>
        </p:spPr>
        <p:txBody>
          <a:bodyPr/>
          <a:lstStyle>
            <a:lvl1pPr>
              <a:defRPr/>
            </a:lvl1pPr>
          </a:lstStyle>
          <a:p>
            <a:pPr>
              <a:defRPr/>
            </a:pPr>
            <a:fld id="{E4FE8A34-BE89-4F69-94FA-82EECD398DF9}" type="slidenum">
              <a:rPr lang="en-US" altLang="en-US"/>
              <a:pPr>
                <a:defRPr/>
              </a:pPr>
              <a:t>‹#›</a:t>
            </a:fld>
            <a:endParaRPr lang="en-US" altLang="en-US"/>
          </a:p>
        </p:txBody>
      </p:sp>
    </p:spTree>
    <p:extLst>
      <p:ext uri="{BB962C8B-B14F-4D97-AF65-F5344CB8AC3E}">
        <p14:creationId xmlns:p14="http://schemas.microsoft.com/office/powerpoint/2010/main" val="3668137027"/>
      </p:ext>
    </p:extLst>
  </p:cSld>
  <p:clrMapOvr>
    <a:masterClrMapping/>
  </p:clrMapOvr>
  <p:transition>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D6BFF4B-EDAD-4990-8B04-A5489B4DA16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4869445-4E70-489C-B655-48CB49CA9F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D1C1ACF-AF01-4E87-9092-A219ED771148}"/>
              </a:ext>
            </a:extLst>
          </p:cNvPr>
          <p:cNvSpPr>
            <a:spLocks noGrp="1" noChangeArrowheads="1"/>
          </p:cNvSpPr>
          <p:nvPr>
            <p:ph type="sldNum" sz="quarter" idx="12"/>
          </p:nvPr>
        </p:nvSpPr>
        <p:spPr>
          <a:ln/>
        </p:spPr>
        <p:txBody>
          <a:bodyPr/>
          <a:lstStyle>
            <a:lvl1pPr>
              <a:defRPr/>
            </a:lvl1pPr>
          </a:lstStyle>
          <a:p>
            <a:pPr>
              <a:defRPr/>
            </a:pPr>
            <a:fld id="{4FD01D8F-61C3-4B25-86EE-C57736B7B4EC}" type="slidenum">
              <a:rPr lang="en-US" altLang="en-US"/>
              <a:pPr>
                <a:defRPr/>
              </a:pPr>
              <a:t>‹#›</a:t>
            </a:fld>
            <a:endParaRPr lang="en-US" altLang="en-US"/>
          </a:p>
        </p:txBody>
      </p:sp>
    </p:spTree>
    <p:extLst>
      <p:ext uri="{BB962C8B-B14F-4D97-AF65-F5344CB8AC3E}">
        <p14:creationId xmlns:p14="http://schemas.microsoft.com/office/powerpoint/2010/main" val="2197661878"/>
      </p:ext>
    </p:extLst>
  </p:cSld>
  <p:clrMapOvr>
    <a:masterClrMapping/>
  </p:clrMapOvr>
  <p:transition>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A21272-D310-4A12-8ED1-7CA726CF0C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D17A15F-7C35-4D42-89E1-2E2C3FCC38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E235BD2-E6CB-40BD-89BB-E52D4326965C}"/>
              </a:ext>
            </a:extLst>
          </p:cNvPr>
          <p:cNvSpPr>
            <a:spLocks noGrp="1" noChangeArrowheads="1"/>
          </p:cNvSpPr>
          <p:nvPr>
            <p:ph type="sldNum" sz="quarter" idx="12"/>
          </p:nvPr>
        </p:nvSpPr>
        <p:spPr>
          <a:ln/>
        </p:spPr>
        <p:txBody>
          <a:bodyPr/>
          <a:lstStyle>
            <a:lvl1pPr>
              <a:defRPr/>
            </a:lvl1pPr>
          </a:lstStyle>
          <a:p>
            <a:pPr>
              <a:defRPr/>
            </a:pPr>
            <a:fld id="{A33F6CA1-2335-403F-A977-8554C3F9ECD9}" type="slidenum">
              <a:rPr lang="en-US" altLang="en-US"/>
              <a:pPr>
                <a:defRPr/>
              </a:pPr>
              <a:t>‹#›</a:t>
            </a:fld>
            <a:endParaRPr lang="en-US" altLang="en-US"/>
          </a:p>
        </p:txBody>
      </p:sp>
    </p:spTree>
    <p:extLst>
      <p:ext uri="{BB962C8B-B14F-4D97-AF65-F5344CB8AC3E}">
        <p14:creationId xmlns:p14="http://schemas.microsoft.com/office/powerpoint/2010/main" val="1193726053"/>
      </p:ext>
    </p:extLst>
  </p:cSld>
  <p:clrMapOvr>
    <a:masterClrMapping/>
  </p:clrMapOvr>
  <p:transition>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67C499-3DCA-4B02-8A88-9A96F68DA0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044F872-84DA-4D17-9E00-39C17D9420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B208D27-8637-44C7-A78C-197E845F62A2}"/>
              </a:ext>
            </a:extLst>
          </p:cNvPr>
          <p:cNvSpPr>
            <a:spLocks noGrp="1" noChangeArrowheads="1"/>
          </p:cNvSpPr>
          <p:nvPr>
            <p:ph type="sldNum" sz="quarter" idx="12"/>
          </p:nvPr>
        </p:nvSpPr>
        <p:spPr>
          <a:ln/>
        </p:spPr>
        <p:txBody>
          <a:bodyPr/>
          <a:lstStyle>
            <a:lvl1pPr>
              <a:defRPr/>
            </a:lvl1pPr>
          </a:lstStyle>
          <a:p>
            <a:pPr>
              <a:defRPr/>
            </a:pPr>
            <a:fld id="{23F2A338-7CCF-450C-BF5C-19668F7F8C2E}" type="slidenum">
              <a:rPr lang="en-US" altLang="en-US"/>
              <a:pPr>
                <a:defRPr/>
              </a:pPr>
              <a:t>‹#›</a:t>
            </a:fld>
            <a:endParaRPr lang="en-US" altLang="en-US"/>
          </a:p>
        </p:txBody>
      </p:sp>
    </p:spTree>
    <p:extLst>
      <p:ext uri="{BB962C8B-B14F-4D97-AF65-F5344CB8AC3E}">
        <p14:creationId xmlns:p14="http://schemas.microsoft.com/office/powerpoint/2010/main" val="3439790204"/>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F50DF-AEF0-4BC2-B238-DEFF2EB97854}"/>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8" name="Footer Placeholder 5">
            <a:extLst>
              <a:ext uri="{FF2B5EF4-FFF2-40B4-BE49-F238E27FC236}">
                <a16:creationId xmlns:a16="http://schemas.microsoft.com/office/drawing/2014/main" id="{334D620C-5CF6-4321-B103-7B16FFC9D49E}"/>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9" name="Slide Number Placeholder 6">
            <a:extLst>
              <a:ext uri="{FF2B5EF4-FFF2-40B4-BE49-F238E27FC236}">
                <a16:creationId xmlns:a16="http://schemas.microsoft.com/office/drawing/2014/main" id="{AC0DC089-9881-47C5-9360-2A48BDD4E49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2ABF49E-B5F0-4925-9299-4E3E36C4E7E5}" type="slidenum">
              <a:rPr lang="en-US" altLang="en-US"/>
              <a:pPr>
                <a:defRPr/>
              </a:pPr>
              <a:t>‹#›</a:t>
            </a:fld>
            <a:endParaRPr lang="en-US" altLang="en-US" dirty="0"/>
          </a:p>
        </p:txBody>
      </p:sp>
    </p:spTree>
    <p:extLst>
      <p:ext uri="{BB962C8B-B14F-4D97-AF65-F5344CB8AC3E}">
        <p14:creationId xmlns:p14="http://schemas.microsoft.com/office/powerpoint/2010/main" val="3871003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8439BE-8E03-4D1E-AB19-BF203DD5BA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A482462-06C3-4483-B2A3-81565150FD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BF4E4F-9663-4D60-96F1-5DF700DB8689}"/>
              </a:ext>
            </a:extLst>
          </p:cNvPr>
          <p:cNvSpPr>
            <a:spLocks noGrp="1" noChangeArrowheads="1"/>
          </p:cNvSpPr>
          <p:nvPr>
            <p:ph type="sldNum" sz="quarter" idx="12"/>
          </p:nvPr>
        </p:nvSpPr>
        <p:spPr>
          <a:ln/>
        </p:spPr>
        <p:txBody>
          <a:bodyPr/>
          <a:lstStyle>
            <a:lvl1pPr>
              <a:defRPr/>
            </a:lvl1pPr>
          </a:lstStyle>
          <a:p>
            <a:pPr>
              <a:defRPr/>
            </a:pPr>
            <a:fld id="{FF283214-7239-48AA-936F-E88968B6878A}" type="slidenum">
              <a:rPr lang="en-US" altLang="en-US"/>
              <a:pPr>
                <a:defRPr/>
              </a:pPr>
              <a:t>‹#›</a:t>
            </a:fld>
            <a:endParaRPr lang="en-US" altLang="en-US"/>
          </a:p>
        </p:txBody>
      </p:sp>
    </p:spTree>
    <p:extLst>
      <p:ext uri="{BB962C8B-B14F-4D97-AF65-F5344CB8AC3E}">
        <p14:creationId xmlns:p14="http://schemas.microsoft.com/office/powerpoint/2010/main" val="1016832082"/>
      </p:ext>
    </p:extLst>
  </p:cSld>
  <p:clrMapOvr>
    <a:masterClrMapping/>
  </p:clrMapOvr>
  <p:transition>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1FF16A9-FC48-471F-9DC1-FDD53B81E5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05E8865-5B7C-40BB-A549-30223F148D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F2FECD-DCAF-408D-A153-5E819DB0A0F5}"/>
              </a:ext>
            </a:extLst>
          </p:cNvPr>
          <p:cNvSpPr>
            <a:spLocks noGrp="1" noChangeArrowheads="1"/>
          </p:cNvSpPr>
          <p:nvPr>
            <p:ph type="sldNum" sz="quarter" idx="12"/>
          </p:nvPr>
        </p:nvSpPr>
        <p:spPr>
          <a:ln/>
        </p:spPr>
        <p:txBody>
          <a:bodyPr/>
          <a:lstStyle>
            <a:lvl1pPr>
              <a:defRPr/>
            </a:lvl1pPr>
          </a:lstStyle>
          <a:p>
            <a:pPr>
              <a:defRPr/>
            </a:pPr>
            <a:fld id="{B348DFC1-1E2F-48A7-B7D9-A66BB6FD0721}" type="slidenum">
              <a:rPr lang="en-US" altLang="en-US"/>
              <a:pPr>
                <a:defRPr/>
              </a:pPr>
              <a:t>‹#›</a:t>
            </a:fld>
            <a:endParaRPr lang="en-US" altLang="en-US"/>
          </a:p>
        </p:txBody>
      </p:sp>
    </p:spTree>
    <p:extLst>
      <p:ext uri="{BB962C8B-B14F-4D97-AF65-F5344CB8AC3E}">
        <p14:creationId xmlns:p14="http://schemas.microsoft.com/office/powerpoint/2010/main" val="1042188227"/>
      </p:ext>
    </p:extLst>
  </p:cSld>
  <p:clrMapOvr>
    <a:masterClrMapping/>
  </p:clrMapOvr>
  <p:transition>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BB7B3D6-3AC7-40CF-BDD6-2386862E08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194BF58-242F-4C5C-B244-703DDA809D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A5AA09-5A25-4B1F-B3DE-51A9CBE47B99}"/>
              </a:ext>
            </a:extLst>
          </p:cNvPr>
          <p:cNvSpPr>
            <a:spLocks noGrp="1" noChangeArrowheads="1"/>
          </p:cNvSpPr>
          <p:nvPr>
            <p:ph type="sldNum" sz="quarter" idx="12"/>
          </p:nvPr>
        </p:nvSpPr>
        <p:spPr>
          <a:ln/>
        </p:spPr>
        <p:txBody>
          <a:bodyPr/>
          <a:lstStyle>
            <a:lvl1pPr>
              <a:defRPr/>
            </a:lvl1pPr>
          </a:lstStyle>
          <a:p>
            <a:pPr>
              <a:defRPr/>
            </a:pPr>
            <a:fld id="{9262ED45-F2C6-47F0-9130-3538D6B3A415}" type="slidenum">
              <a:rPr lang="en-US" altLang="en-US"/>
              <a:pPr>
                <a:defRPr/>
              </a:pPr>
              <a:t>‹#›</a:t>
            </a:fld>
            <a:endParaRPr lang="en-US" altLang="en-US"/>
          </a:p>
        </p:txBody>
      </p:sp>
    </p:spTree>
    <p:extLst>
      <p:ext uri="{BB962C8B-B14F-4D97-AF65-F5344CB8AC3E}">
        <p14:creationId xmlns:p14="http://schemas.microsoft.com/office/powerpoint/2010/main" val="3461457087"/>
      </p:ext>
    </p:extLst>
  </p:cSld>
  <p:clrMapOvr>
    <a:masterClrMapping/>
  </p:clrMapOvr>
  <p:transition>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9"/>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D08865A-FE03-4F5A-9AB5-D3149AE1B1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8BBD38-E5C5-4E44-BF5F-D7299ACA80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C1B244-82F9-47FE-BDDB-53384F84FD98}"/>
              </a:ext>
            </a:extLst>
          </p:cNvPr>
          <p:cNvSpPr>
            <a:spLocks noGrp="1" noChangeArrowheads="1"/>
          </p:cNvSpPr>
          <p:nvPr>
            <p:ph type="sldNum" sz="quarter" idx="12"/>
          </p:nvPr>
        </p:nvSpPr>
        <p:spPr>
          <a:ln/>
        </p:spPr>
        <p:txBody>
          <a:bodyPr/>
          <a:lstStyle>
            <a:lvl1pPr>
              <a:defRPr/>
            </a:lvl1pPr>
          </a:lstStyle>
          <a:p>
            <a:pPr>
              <a:defRPr/>
            </a:pPr>
            <a:fld id="{1473906A-5234-44AC-92BC-4B6C409187E9}" type="slidenum">
              <a:rPr lang="en-US" altLang="en-US"/>
              <a:pPr>
                <a:defRPr/>
              </a:pPr>
              <a:t>‹#›</a:t>
            </a:fld>
            <a:endParaRPr lang="en-US" altLang="en-US"/>
          </a:p>
        </p:txBody>
      </p:sp>
    </p:spTree>
    <p:extLst>
      <p:ext uri="{BB962C8B-B14F-4D97-AF65-F5344CB8AC3E}">
        <p14:creationId xmlns:p14="http://schemas.microsoft.com/office/powerpoint/2010/main" val="4138728362"/>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503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534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98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7.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0.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2.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3.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4.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5.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6.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7.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8.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7.xml"/><Relationship Id="rId1" Type="http://schemas.openxmlformats.org/officeDocument/2006/relationships/slideLayout" Target="../slideLayouts/slideLayout39.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8.xml"/><Relationship Id="rId1" Type="http://schemas.openxmlformats.org/officeDocument/2006/relationships/slideLayout" Target="../slideLayouts/slideLayout40.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2733FDF-83E3-4B75-8AEC-83CA70F7DA67}"/>
              </a:ext>
            </a:extLst>
          </p:cNvPr>
          <p:cNvSpPr>
            <a:spLocks noGrp="1" noChangeArrowheads="1"/>
          </p:cNvSpPr>
          <p:nvPr>
            <p:ph type="title"/>
          </p:nvPr>
        </p:nvSpPr>
        <p:spPr bwMode="auto">
          <a:xfrm>
            <a:off x="457200" y="762000"/>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E48C506-7FF3-4389-82FD-2054EB80B742}"/>
              </a:ext>
            </a:extLst>
          </p:cNvPr>
          <p:cNvSpPr>
            <a:spLocks noGrp="1" noChangeArrowheads="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9" descr="forUC09_96">
            <a:extLst>
              <a:ext uri="{FF2B5EF4-FFF2-40B4-BE49-F238E27FC236}">
                <a16:creationId xmlns:a16="http://schemas.microsoft.com/office/drawing/2014/main" id="{C27146BF-E3B3-44FE-A49F-4AA9FBD1FA6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74" r:id="rId1"/>
    <p:sldLayoutId id="2147485775" r:id="rId2"/>
    <p:sldLayoutId id="2147485776" r:id="rId3"/>
    <p:sldLayoutId id="2147485781" r:id="rId4"/>
    <p:sldLayoutId id="2147485782" r:id="rId5"/>
    <p:sldLayoutId id="2147485777" r:id="rId6"/>
    <p:sldLayoutId id="2147485778" r:id="rId7"/>
    <p:sldLayoutId id="2147485779" r:id="rId8"/>
    <p:sldLayoutId id="2147485780" r:id="rId9"/>
    <p:sldLayoutId id="2147485783" r:id="rId10"/>
    <p:sldLayoutId id="2147485784" r:id="rId11"/>
    <p:sldLayoutId id="2147485785" r:id="rId12"/>
    <p:sldLayoutId id="2147485786" r:id="rId13"/>
  </p:sldLayoutIdLst>
  <p:hf sldNum="0" hdr="0" ftr="0" dt="0"/>
  <p:txStyles>
    <p:titleStyle>
      <a:lvl1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Verdana" pitchFamily="-107" charset="0"/>
        </a:defRPr>
      </a:lvl6pPr>
      <a:lvl7pPr marL="914400" algn="ctr" rtl="0" fontAlgn="base">
        <a:spcBef>
          <a:spcPct val="0"/>
        </a:spcBef>
        <a:spcAft>
          <a:spcPct val="0"/>
        </a:spcAft>
        <a:defRPr sz="4400">
          <a:solidFill>
            <a:schemeClr val="tx2"/>
          </a:solidFill>
          <a:latin typeface="Verdana" pitchFamily="-107" charset="0"/>
        </a:defRPr>
      </a:lvl7pPr>
      <a:lvl8pPr marL="1371600" algn="ctr" rtl="0" fontAlgn="base">
        <a:spcBef>
          <a:spcPct val="0"/>
        </a:spcBef>
        <a:spcAft>
          <a:spcPct val="0"/>
        </a:spcAft>
        <a:defRPr sz="4400">
          <a:solidFill>
            <a:schemeClr val="tx2"/>
          </a:solidFill>
          <a:latin typeface="Verdana" pitchFamily="-107" charset="0"/>
        </a:defRPr>
      </a:lvl8pPr>
      <a:lvl9pPr marL="1828800" algn="ctr" rtl="0" fontAlgn="base">
        <a:spcBef>
          <a:spcPct val="0"/>
        </a:spcBef>
        <a:spcAft>
          <a:spcPct val="0"/>
        </a:spcAft>
        <a:defRPr sz="4400">
          <a:solidFill>
            <a:schemeClr val="tx2"/>
          </a:solidFill>
          <a:latin typeface="Verdana"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DED04E2-0A45-4758-A21A-75609613873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65F10B58-2F70-47D9-BFE0-0D7DCF1A276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BD3AB78-43D3-4342-BB03-A558C688884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mn-lt"/>
              </a:defRPr>
            </a:lvl1pPr>
          </a:lstStyle>
          <a:p>
            <a:pPr>
              <a:defRPr/>
            </a:pPr>
            <a:endParaRPr lang="en-US" dirty="0"/>
          </a:p>
        </p:txBody>
      </p:sp>
      <p:sp>
        <p:nvSpPr>
          <p:cNvPr id="1029" name="Rectangle 5">
            <a:extLst>
              <a:ext uri="{FF2B5EF4-FFF2-40B4-BE49-F238E27FC236}">
                <a16:creationId xmlns:a16="http://schemas.microsoft.com/office/drawing/2014/main" id="{43B69C4C-8560-4937-8FD8-D61D5DBCF9A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dirty="0"/>
          </a:p>
        </p:txBody>
      </p:sp>
      <p:sp>
        <p:nvSpPr>
          <p:cNvPr id="1030" name="Rectangle 6">
            <a:extLst>
              <a:ext uri="{FF2B5EF4-FFF2-40B4-BE49-F238E27FC236}">
                <a16:creationId xmlns:a16="http://schemas.microsoft.com/office/drawing/2014/main" id="{94D25130-5BBA-469B-A952-FF13E2FFD13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EAAEDE54-07C9-4A0E-8DD1-130A255B311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552"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25E179-173B-48EA-9881-19ACD0C5D3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46A11B-70BF-4151-A210-4E7E684FA0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494979-2ABD-49C7-8DB6-BC1FFC5D3F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1029" name="Rectangle 5">
            <a:extLst>
              <a:ext uri="{FF2B5EF4-FFF2-40B4-BE49-F238E27FC236}">
                <a16:creationId xmlns:a16="http://schemas.microsoft.com/office/drawing/2014/main" id="{E94AE088-BAB6-4765-B291-44566FA9B6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1030" name="Rectangle 6">
            <a:extLst>
              <a:ext uri="{FF2B5EF4-FFF2-40B4-BE49-F238E27FC236}">
                <a16:creationId xmlns:a16="http://schemas.microsoft.com/office/drawing/2014/main" id="{81AB838F-4DB1-4522-9319-F340D07C49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6A20365-8DA2-4D98-A749-BCB995EA6F7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503"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2120274-0D21-42A6-9053-23F082D8C14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D3DA3A71-CF49-48BB-B784-8AF79290CE2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58FC185-6E30-4ED3-9F8E-38B27CBBC3F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mn-lt"/>
              </a:defRPr>
            </a:lvl1pPr>
          </a:lstStyle>
          <a:p>
            <a:pPr>
              <a:defRPr/>
            </a:pPr>
            <a:endParaRPr lang="en-US" dirty="0"/>
          </a:p>
        </p:txBody>
      </p:sp>
      <p:sp>
        <p:nvSpPr>
          <p:cNvPr id="1029" name="Rectangle 5">
            <a:extLst>
              <a:ext uri="{FF2B5EF4-FFF2-40B4-BE49-F238E27FC236}">
                <a16:creationId xmlns:a16="http://schemas.microsoft.com/office/drawing/2014/main" id="{6C39A80A-5500-41D2-AF64-E5476108E45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dirty="0"/>
          </a:p>
        </p:txBody>
      </p:sp>
      <p:sp>
        <p:nvSpPr>
          <p:cNvPr id="1030" name="Rectangle 6">
            <a:extLst>
              <a:ext uri="{FF2B5EF4-FFF2-40B4-BE49-F238E27FC236}">
                <a16:creationId xmlns:a16="http://schemas.microsoft.com/office/drawing/2014/main" id="{000F923C-D84E-4415-80B8-5ECA9E14FE5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9175C6D0-1949-466B-896D-DF4489DEC45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574"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25E179-173B-48EA-9881-19ACD0C5D3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46A11B-70BF-4151-A210-4E7E684FA0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494979-2ABD-49C7-8DB6-BC1FFC5D3F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1029" name="Rectangle 5">
            <a:extLst>
              <a:ext uri="{FF2B5EF4-FFF2-40B4-BE49-F238E27FC236}">
                <a16:creationId xmlns:a16="http://schemas.microsoft.com/office/drawing/2014/main" id="{E94AE088-BAB6-4765-B291-44566FA9B6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1030" name="Rectangle 6">
            <a:extLst>
              <a:ext uri="{FF2B5EF4-FFF2-40B4-BE49-F238E27FC236}">
                <a16:creationId xmlns:a16="http://schemas.microsoft.com/office/drawing/2014/main" id="{81AB838F-4DB1-4522-9319-F340D07C49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6A20365-8DA2-4D98-A749-BCB995EA6F7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607"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F4AF79C-45EE-45C4-8873-4A80460EAF7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1D70D90-6E97-46CB-9AA5-E440E620967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F0381B4-5018-4199-98A1-E28DAEB0832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cs typeface="+mn-cs"/>
              </a:defRPr>
            </a:lvl1pPr>
          </a:lstStyle>
          <a:p>
            <a:pPr>
              <a:defRPr/>
            </a:pPr>
            <a:endParaRPr lang="en-US" dirty="0"/>
          </a:p>
        </p:txBody>
      </p:sp>
      <p:sp>
        <p:nvSpPr>
          <p:cNvPr id="5" name="Footer Placeholder 4">
            <a:extLst>
              <a:ext uri="{FF2B5EF4-FFF2-40B4-BE49-F238E27FC236}">
                <a16:creationId xmlns:a16="http://schemas.microsoft.com/office/drawing/2014/main" id="{2A5BF686-784E-4972-950A-0C948469EB8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B5D14BB2-7F76-4BD4-ADDD-E0DE17F08F1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AA7839B-3EF9-4A60-9D78-1F23D9E31CE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512" r:id="rId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25E179-173B-48EA-9881-19ACD0C5D3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46A11B-70BF-4151-A210-4E7E684FA0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494979-2ABD-49C7-8DB6-BC1FFC5D3F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1029" name="Rectangle 5">
            <a:extLst>
              <a:ext uri="{FF2B5EF4-FFF2-40B4-BE49-F238E27FC236}">
                <a16:creationId xmlns:a16="http://schemas.microsoft.com/office/drawing/2014/main" id="{E94AE088-BAB6-4765-B291-44566FA9B6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1030" name="Rectangle 6">
            <a:extLst>
              <a:ext uri="{FF2B5EF4-FFF2-40B4-BE49-F238E27FC236}">
                <a16:creationId xmlns:a16="http://schemas.microsoft.com/office/drawing/2014/main" id="{81AB838F-4DB1-4522-9319-F340D07C49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6A20365-8DA2-4D98-A749-BCB995EA6F7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609"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25E179-173B-48EA-9881-19ACD0C5D3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46A11B-70BF-4151-A210-4E7E684FA0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494979-2ABD-49C7-8DB6-BC1FFC5D3F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1029" name="Rectangle 5">
            <a:extLst>
              <a:ext uri="{FF2B5EF4-FFF2-40B4-BE49-F238E27FC236}">
                <a16:creationId xmlns:a16="http://schemas.microsoft.com/office/drawing/2014/main" id="{E94AE088-BAB6-4765-B291-44566FA9B6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1030" name="Rectangle 6">
            <a:extLst>
              <a:ext uri="{FF2B5EF4-FFF2-40B4-BE49-F238E27FC236}">
                <a16:creationId xmlns:a16="http://schemas.microsoft.com/office/drawing/2014/main" id="{81AB838F-4DB1-4522-9319-F340D07C49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6A20365-8DA2-4D98-A749-BCB995EA6F7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611"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F4AF79C-45EE-45C4-8873-4A80460EAF7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1D70D90-6E97-46CB-9AA5-E440E620967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F0381B4-5018-4199-98A1-E28DAEB0832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cs typeface="+mn-cs"/>
              </a:defRPr>
            </a:lvl1pPr>
          </a:lstStyle>
          <a:p>
            <a:pPr>
              <a:defRPr/>
            </a:pPr>
            <a:endParaRPr lang="en-US" dirty="0"/>
          </a:p>
        </p:txBody>
      </p:sp>
      <p:sp>
        <p:nvSpPr>
          <p:cNvPr id="5" name="Footer Placeholder 4">
            <a:extLst>
              <a:ext uri="{FF2B5EF4-FFF2-40B4-BE49-F238E27FC236}">
                <a16:creationId xmlns:a16="http://schemas.microsoft.com/office/drawing/2014/main" id="{2A5BF686-784E-4972-950A-0C948469EB8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B5D14BB2-7F76-4BD4-ADDD-E0DE17F08F1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AA7839B-3EF9-4A60-9D78-1F23D9E31CE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613" r:id="rId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F4AF79C-45EE-45C4-8873-4A80460EAF7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1D70D90-6E97-46CB-9AA5-E440E620967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F0381B4-5018-4199-98A1-E28DAEB0832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cs typeface="+mn-cs"/>
              </a:defRPr>
            </a:lvl1pPr>
          </a:lstStyle>
          <a:p>
            <a:pPr>
              <a:defRPr/>
            </a:pPr>
            <a:endParaRPr lang="en-US" dirty="0"/>
          </a:p>
        </p:txBody>
      </p:sp>
      <p:sp>
        <p:nvSpPr>
          <p:cNvPr id="5" name="Footer Placeholder 4">
            <a:extLst>
              <a:ext uri="{FF2B5EF4-FFF2-40B4-BE49-F238E27FC236}">
                <a16:creationId xmlns:a16="http://schemas.microsoft.com/office/drawing/2014/main" id="{2A5BF686-784E-4972-950A-0C948469EB8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B5D14BB2-7F76-4BD4-ADDD-E0DE17F08F1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AA7839B-3EF9-4A60-9D78-1F23D9E31CE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517" r:id="rId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25E179-173B-48EA-9881-19ACD0C5D3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46A11B-70BF-4151-A210-4E7E684FA0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494979-2ABD-49C7-8DB6-BC1FFC5D3F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1029" name="Rectangle 5">
            <a:extLst>
              <a:ext uri="{FF2B5EF4-FFF2-40B4-BE49-F238E27FC236}">
                <a16:creationId xmlns:a16="http://schemas.microsoft.com/office/drawing/2014/main" id="{E94AE088-BAB6-4765-B291-44566FA9B6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1030" name="Rectangle 6">
            <a:extLst>
              <a:ext uri="{FF2B5EF4-FFF2-40B4-BE49-F238E27FC236}">
                <a16:creationId xmlns:a16="http://schemas.microsoft.com/office/drawing/2014/main" id="{81AB838F-4DB1-4522-9319-F340D07C49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6A20365-8DA2-4D98-A749-BCB995EA6F7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616"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1C9F38D3-013B-4101-9F4F-49835A58AB8D}"/>
              </a:ext>
            </a:extLst>
          </p:cNvPr>
          <p:cNvGrpSpPr>
            <a:grpSpLocks/>
          </p:cNvGrpSpPr>
          <p:nvPr/>
        </p:nvGrpSpPr>
        <p:grpSpPr bwMode="auto">
          <a:xfrm>
            <a:off x="-28575" y="304800"/>
            <a:ext cx="8848725" cy="6562725"/>
            <a:chOff x="-18" y="192"/>
            <a:chExt cx="5574" cy="4134"/>
          </a:xfrm>
        </p:grpSpPr>
        <p:sp>
          <p:nvSpPr>
            <p:cNvPr id="4101" name="Freeform 3">
              <a:extLst>
                <a:ext uri="{FF2B5EF4-FFF2-40B4-BE49-F238E27FC236}">
                  <a16:creationId xmlns:a16="http://schemas.microsoft.com/office/drawing/2014/main" id="{CB26DD31-FEFB-44E8-86A4-A9D21C55A9D1}"/>
                </a:ext>
              </a:extLst>
            </p:cNvPr>
            <p:cNvSpPr>
              <a:spLocks/>
            </p:cNvSpPr>
            <p:nvPr userDrawn="1"/>
          </p:nvSpPr>
          <p:spPr bwMode="auto">
            <a:xfrm>
              <a:off x="-10" y="794"/>
              <a:ext cx="4319" cy="3524"/>
            </a:xfrm>
            <a:custGeom>
              <a:avLst/>
              <a:gdLst>
                <a:gd name="T0" fmla="*/ 2 w 4319"/>
                <a:gd name="T1" fmla="*/ 0 h 3524"/>
                <a:gd name="T2" fmla="*/ 65 w 4319"/>
                <a:gd name="T3" fmla="*/ 209 h 3524"/>
                <a:gd name="T4" fmla="*/ 158 w 4319"/>
                <a:gd name="T5" fmla="*/ 461 h 3524"/>
                <a:gd name="T6" fmla="*/ 293 w 4319"/>
                <a:gd name="T7" fmla="*/ 746 h 3524"/>
                <a:gd name="T8" fmla="*/ 530 w 4319"/>
                <a:gd name="T9" fmla="*/ 1156 h 3524"/>
                <a:gd name="T10" fmla="*/ 799 w 4319"/>
                <a:gd name="T11" fmla="*/ 1527 h 3524"/>
                <a:gd name="T12" fmla="*/ 1093 w 4319"/>
                <a:gd name="T13" fmla="*/ 1866 h 3524"/>
                <a:gd name="T14" fmla="*/ 1381 w 4319"/>
                <a:gd name="T15" fmla="*/ 2154 h 3524"/>
                <a:gd name="T16" fmla="*/ 1611 w 4319"/>
                <a:gd name="T17" fmla="*/ 2352 h 3524"/>
                <a:gd name="T18" fmla="*/ 2021 w 4319"/>
                <a:gd name="T19" fmla="*/ 2647 h 3524"/>
                <a:gd name="T20" fmla="*/ 2405 w 4319"/>
                <a:gd name="T21" fmla="*/ 2884 h 3524"/>
                <a:gd name="T22" fmla="*/ 2795 w 4319"/>
                <a:gd name="T23" fmla="*/ 3076 h 3524"/>
                <a:gd name="T24" fmla="*/ 3186 w 4319"/>
                <a:gd name="T25" fmla="*/ 3236 h 3524"/>
                <a:gd name="T26" fmla="*/ 3539 w 4319"/>
                <a:gd name="T27" fmla="*/ 3352 h 3524"/>
                <a:gd name="T28" fmla="*/ 4008 w 4319"/>
                <a:gd name="T29" fmla="*/ 3466 h 3524"/>
                <a:gd name="T30" fmla="*/ 4319 w 4319"/>
                <a:gd name="T31" fmla="*/ 3524 h 3524"/>
                <a:gd name="T32" fmla="*/ 0 w 4319"/>
                <a:gd name="T33" fmla="*/ 3524 h 3524"/>
                <a:gd name="T34" fmla="*/ 2 w 4319"/>
                <a:gd name="T35" fmla="*/ 0 h 35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3524">
                  <a:moveTo>
                    <a:pt x="2" y="0"/>
                  </a:moveTo>
                  <a:lnTo>
                    <a:pt x="65" y="209"/>
                  </a:lnTo>
                  <a:cubicBezTo>
                    <a:pt x="91" y="286"/>
                    <a:pt x="120" y="371"/>
                    <a:pt x="158" y="461"/>
                  </a:cubicBezTo>
                  <a:cubicBezTo>
                    <a:pt x="195" y="549"/>
                    <a:pt x="231" y="630"/>
                    <a:pt x="293" y="746"/>
                  </a:cubicBezTo>
                  <a:cubicBezTo>
                    <a:pt x="355" y="862"/>
                    <a:pt x="446" y="1026"/>
                    <a:pt x="530" y="1156"/>
                  </a:cubicBezTo>
                  <a:cubicBezTo>
                    <a:pt x="614" y="1286"/>
                    <a:pt x="705" y="1409"/>
                    <a:pt x="799" y="1527"/>
                  </a:cubicBezTo>
                  <a:cubicBezTo>
                    <a:pt x="893" y="1645"/>
                    <a:pt x="996" y="1762"/>
                    <a:pt x="1093" y="1866"/>
                  </a:cubicBezTo>
                  <a:cubicBezTo>
                    <a:pt x="1190" y="1970"/>
                    <a:pt x="1295" y="2073"/>
                    <a:pt x="1381" y="2154"/>
                  </a:cubicBezTo>
                  <a:cubicBezTo>
                    <a:pt x="1467" y="2235"/>
                    <a:pt x="1504" y="2270"/>
                    <a:pt x="1611" y="2352"/>
                  </a:cubicBezTo>
                  <a:cubicBezTo>
                    <a:pt x="1718" y="2434"/>
                    <a:pt x="1889" y="2558"/>
                    <a:pt x="2021" y="2647"/>
                  </a:cubicBezTo>
                  <a:cubicBezTo>
                    <a:pt x="2153" y="2736"/>
                    <a:pt x="2276" y="2813"/>
                    <a:pt x="2405" y="2884"/>
                  </a:cubicBezTo>
                  <a:cubicBezTo>
                    <a:pt x="2534" y="2955"/>
                    <a:pt x="2665" y="3017"/>
                    <a:pt x="2795" y="3076"/>
                  </a:cubicBezTo>
                  <a:cubicBezTo>
                    <a:pt x="2925" y="3135"/>
                    <a:pt x="3062" y="3190"/>
                    <a:pt x="3186" y="3236"/>
                  </a:cubicBezTo>
                  <a:cubicBezTo>
                    <a:pt x="3310" y="3282"/>
                    <a:pt x="3406" y="3314"/>
                    <a:pt x="3539" y="3352"/>
                  </a:cubicBezTo>
                  <a:cubicBezTo>
                    <a:pt x="3672" y="3390"/>
                    <a:pt x="3878" y="3437"/>
                    <a:pt x="4008" y="3466"/>
                  </a:cubicBezTo>
                  <a:lnTo>
                    <a:pt x="4319" y="3524"/>
                  </a:lnTo>
                  <a:lnTo>
                    <a:pt x="0" y="3524"/>
                  </a:lnTo>
                  <a:lnTo>
                    <a:pt x="2" y="0"/>
                  </a:lnTo>
                  <a:close/>
                </a:path>
              </a:pathLst>
            </a:custGeom>
            <a:solidFill>
              <a:srgbClr val="FC1920"/>
            </a:solidFill>
            <a:ln>
              <a:noFill/>
            </a:ln>
            <a:extLst>
              <a:ext uri="{91240B29-F687-4F45-9708-019B960494DF}">
                <a14:hiddenLine xmlns:a14="http://schemas.microsoft.com/office/drawing/2010/main" w="12700" cap="sq" cmpd="sng">
                  <a:solidFill>
                    <a:srgbClr val="000000"/>
                  </a:solidFill>
                  <a:prstDash val="solid"/>
                  <a:round/>
                  <a:headEnd/>
                  <a:tailEnd/>
                </a14:hiddenLine>
              </a:ext>
            </a:extLst>
          </p:spPr>
          <p:txBody>
            <a:bodyPr wrap="none" anchor="ctr"/>
            <a:lstStyle/>
            <a:p>
              <a:endParaRPr lang="en-US" dirty="0"/>
            </a:p>
          </p:txBody>
        </p:sp>
        <p:sp>
          <p:nvSpPr>
            <p:cNvPr id="4102" name="Freeform 4">
              <a:extLst>
                <a:ext uri="{FF2B5EF4-FFF2-40B4-BE49-F238E27FC236}">
                  <a16:creationId xmlns:a16="http://schemas.microsoft.com/office/drawing/2014/main" id="{22A2FE1B-1AE0-4D3D-9857-27B733236BF4}"/>
                </a:ext>
              </a:extLst>
            </p:cNvPr>
            <p:cNvSpPr>
              <a:spLocks/>
            </p:cNvSpPr>
            <p:nvPr userDrawn="1"/>
          </p:nvSpPr>
          <p:spPr bwMode="auto">
            <a:xfrm>
              <a:off x="287" y="1531"/>
              <a:ext cx="3151" cy="2786"/>
            </a:xfrm>
            <a:custGeom>
              <a:avLst/>
              <a:gdLst>
                <a:gd name="T0" fmla="*/ 0 w 3151"/>
                <a:gd name="T1" fmla="*/ 0 h 2786"/>
                <a:gd name="T2" fmla="*/ 51 w 3151"/>
                <a:gd name="T3" fmla="*/ 156 h 2786"/>
                <a:gd name="T4" fmla="*/ 148 w 3151"/>
                <a:gd name="T5" fmla="*/ 395 h 2786"/>
                <a:gd name="T6" fmla="*/ 264 w 3151"/>
                <a:gd name="T7" fmla="*/ 626 h 2786"/>
                <a:gd name="T8" fmla="*/ 424 w 3151"/>
                <a:gd name="T9" fmla="*/ 895 h 2786"/>
                <a:gd name="T10" fmla="*/ 576 w 3151"/>
                <a:gd name="T11" fmla="*/ 1109 h 2786"/>
                <a:gd name="T12" fmla="*/ 757 w 3151"/>
                <a:gd name="T13" fmla="*/ 1333 h 2786"/>
                <a:gd name="T14" fmla="*/ 969 w 3151"/>
                <a:gd name="T15" fmla="*/ 1555 h 2786"/>
                <a:gd name="T16" fmla="*/ 1243 w 3151"/>
                <a:gd name="T17" fmla="*/ 1799 h 2786"/>
                <a:gd name="T18" fmla="*/ 1605 w 3151"/>
                <a:gd name="T19" fmla="*/ 2069 h 2786"/>
                <a:gd name="T20" fmla="*/ 2011 w 3151"/>
                <a:gd name="T21" fmla="*/ 2315 h 2786"/>
                <a:gd name="T22" fmla="*/ 2401 w 3151"/>
                <a:gd name="T23" fmla="*/ 2507 h 2786"/>
                <a:gd name="T24" fmla="*/ 2773 w 3151"/>
                <a:gd name="T25" fmla="*/ 2661 h 2786"/>
                <a:gd name="T26" fmla="*/ 3151 w 3151"/>
                <a:gd name="T27" fmla="*/ 2786 h 2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51" h="2786">
                  <a:moveTo>
                    <a:pt x="0" y="0"/>
                  </a:moveTo>
                  <a:cubicBezTo>
                    <a:pt x="9" y="26"/>
                    <a:pt x="26" y="90"/>
                    <a:pt x="51" y="156"/>
                  </a:cubicBezTo>
                  <a:cubicBezTo>
                    <a:pt x="76" y="222"/>
                    <a:pt x="112" y="317"/>
                    <a:pt x="148" y="395"/>
                  </a:cubicBezTo>
                  <a:cubicBezTo>
                    <a:pt x="203" y="516"/>
                    <a:pt x="218" y="543"/>
                    <a:pt x="264" y="626"/>
                  </a:cubicBezTo>
                  <a:cubicBezTo>
                    <a:pt x="310" y="709"/>
                    <a:pt x="373" y="815"/>
                    <a:pt x="424" y="895"/>
                  </a:cubicBezTo>
                  <a:cubicBezTo>
                    <a:pt x="475" y="975"/>
                    <a:pt x="522" y="1038"/>
                    <a:pt x="576" y="1109"/>
                  </a:cubicBezTo>
                  <a:cubicBezTo>
                    <a:pt x="630" y="1180"/>
                    <a:pt x="692" y="1259"/>
                    <a:pt x="757" y="1333"/>
                  </a:cubicBezTo>
                  <a:cubicBezTo>
                    <a:pt x="822" y="1407"/>
                    <a:pt x="889" y="1478"/>
                    <a:pt x="969" y="1555"/>
                  </a:cubicBezTo>
                  <a:cubicBezTo>
                    <a:pt x="1049" y="1632"/>
                    <a:pt x="1137" y="1713"/>
                    <a:pt x="1243" y="1799"/>
                  </a:cubicBezTo>
                  <a:cubicBezTo>
                    <a:pt x="1349" y="1885"/>
                    <a:pt x="1477" y="1983"/>
                    <a:pt x="1605" y="2069"/>
                  </a:cubicBezTo>
                  <a:cubicBezTo>
                    <a:pt x="1733" y="2155"/>
                    <a:pt x="1878" y="2242"/>
                    <a:pt x="2011" y="2315"/>
                  </a:cubicBezTo>
                  <a:cubicBezTo>
                    <a:pt x="2144" y="2388"/>
                    <a:pt x="2274" y="2449"/>
                    <a:pt x="2401" y="2507"/>
                  </a:cubicBezTo>
                  <a:cubicBezTo>
                    <a:pt x="2528" y="2565"/>
                    <a:pt x="2648" y="2615"/>
                    <a:pt x="2773" y="2661"/>
                  </a:cubicBezTo>
                  <a:cubicBezTo>
                    <a:pt x="2898" y="2707"/>
                    <a:pt x="3072" y="2760"/>
                    <a:pt x="3151" y="2786"/>
                  </a:cubicBezTo>
                </a:path>
              </a:pathLst>
            </a:custGeom>
            <a:noFill/>
            <a:ln w="25400" cap="sq"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103" name="Freeform 5">
              <a:extLst>
                <a:ext uri="{FF2B5EF4-FFF2-40B4-BE49-F238E27FC236}">
                  <a16:creationId xmlns:a16="http://schemas.microsoft.com/office/drawing/2014/main" id="{15963A64-940A-4B8E-9EFC-E1C86A4AF4C3}"/>
                </a:ext>
              </a:extLst>
            </p:cNvPr>
            <p:cNvSpPr>
              <a:spLocks/>
            </p:cNvSpPr>
            <p:nvPr userDrawn="1"/>
          </p:nvSpPr>
          <p:spPr bwMode="auto">
            <a:xfrm>
              <a:off x="-18" y="1789"/>
              <a:ext cx="4133" cy="2537"/>
            </a:xfrm>
            <a:custGeom>
              <a:avLst/>
              <a:gdLst>
                <a:gd name="T0" fmla="*/ 0 w 4133"/>
                <a:gd name="T1" fmla="*/ 0 h 2537"/>
                <a:gd name="T2" fmla="*/ 95 w 4133"/>
                <a:gd name="T3" fmla="*/ 185 h 2537"/>
                <a:gd name="T4" fmla="*/ 236 w 4133"/>
                <a:gd name="T5" fmla="*/ 414 h 2537"/>
                <a:gd name="T6" fmla="*/ 401 w 4133"/>
                <a:gd name="T7" fmla="*/ 642 h 2537"/>
                <a:gd name="T8" fmla="*/ 532 w 4133"/>
                <a:gd name="T9" fmla="*/ 801 h 2537"/>
                <a:gd name="T10" fmla="*/ 742 w 4133"/>
                <a:gd name="T11" fmla="*/ 1026 h 2537"/>
                <a:gd name="T12" fmla="*/ 965 w 4133"/>
                <a:gd name="T13" fmla="*/ 1232 h 2537"/>
                <a:gd name="T14" fmla="*/ 1178 w 4133"/>
                <a:gd name="T15" fmla="*/ 1406 h 2537"/>
                <a:gd name="T16" fmla="*/ 1388 w 4133"/>
                <a:gd name="T17" fmla="*/ 1556 h 2537"/>
                <a:gd name="T18" fmla="*/ 1639 w 4133"/>
                <a:gd name="T19" fmla="*/ 1715 h 2537"/>
                <a:gd name="T20" fmla="*/ 1904 w 4133"/>
                <a:gd name="T21" fmla="*/ 1863 h 2537"/>
                <a:gd name="T22" fmla="*/ 2203 w 4133"/>
                <a:gd name="T23" fmla="*/ 2010 h 2537"/>
                <a:gd name="T24" fmla="*/ 2435 w 4133"/>
                <a:gd name="T25" fmla="*/ 2106 h 2537"/>
                <a:gd name="T26" fmla="*/ 2663 w 4133"/>
                <a:gd name="T27" fmla="*/ 2193 h 2537"/>
                <a:gd name="T28" fmla="*/ 3037 w 4133"/>
                <a:gd name="T29" fmla="*/ 2313 h 2537"/>
                <a:gd name="T30" fmla="*/ 3517 w 4133"/>
                <a:gd name="T31" fmla="*/ 2432 h 2537"/>
                <a:gd name="T32" fmla="*/ 3925 w 4133"/>
                <a:gd name="T33" fmla="*/ 2505 h 2537"/>
                <a:gd name="T34" fmla="*/ 4133 w 4133"/>
                <a:gd name="T35" fmla="*/ 2537 h 25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33" h="2537">
                  <a:moveTo>
                    <a:pt x="0" y="0"/>
                  </a:moveTo>
                  <a:cubicBezTo>
                    <a:pt x="16" y="31"/>
                    <a:pt x="56" y="116"/>
                    <a:pt x="95" y="185"/>
                  </a:cubicBezTo>
                  <a:cubicBezTo>
                    <a:pt x="134" y="254"/>
                    <a:pt x="185" y="338"/>
                    <a:pt x="236" y="414"/>
                  </a:cubicBezTo>
                  <a:cubicBezTo>
                    <a:pt x="287" y="490"/>
                    <a:pt x="352" y="578"/>
                    <a:pt x="401" y="642"/>
                  </a:cubicBezTo>
                  <a:cubicBezTo>
                    <a:pt x="450" y="706"/>
                    <a:pt x="475" y="737"/>
                    <a:pt x="532" y="801"/>
                  </a:cubicBezTo>
                  <a:cubicBezTo>
                    <a:pt x="589" y="865"/>
                    <a:pt x="670" y="954"/>
                    <a:pt x="742" y="1026"/>
                  </a:cubicBezTo>
                  <a:cubicBezTo>
                    <a:pt x="814" y="1098"/>
                    <a:pt x="892" y="1169"/>
                    <a:pt x="965" y="1232"/>
                  </a:cubicBezTo>
                  <a:cubicBezTo>
                    <a:pt x="1038" y="1295"/>
                    <a:pt x="1108" y="1352"/>
                    <a:pt x="1178" y="1406"/>
                  </a:cubicBezTo>
                  <a:cubicBezTo>
                    <a:pt x="1248" y="1460"/>
                    <a:pt x="1311" y="1505"/>
                    <a:pt x="1388" y="1556"/>
                  </a:cubicBezTo>
                  <a:cubicBezTo>
                    <a:pt x="1465" y="1607"/>
                    <a:pt x="1553" y="1664"/>
                    <a:pt x="1639" y="1715"/>
                  </a:cubicBezTo>
                  <a:cubicBezTo>
                    <a:pt x="1725" y="1766"/>
                    <a:pt x="1810" y="1814"/>
                    <a:pt x="1904" y="1863"/>
                  </a:cubicBezTo>
                  <a:cubicBezTo>
                    <a:pt x="1998" y="1912"/>
                    <a:pt x="2115" y="1970"/>
                    <a:pt x="2203" y="2010"/>
                  </a:cubicBezTo>
                  <a:cubicBezTo>
                    <a:pt x="2291" y="2050"/>
                    <a:pt x="2358" y="2075"/>
                    <a:pt x="2435" y="2106"/>
                  </a:cubicBezTo>
                  <a:cubicBezTo>
                    <a:pt x="2512" y="2137"/>
                    <a:pt x="2563" y="2159"/>
                    <a:pt x="2663" y="2193"/>
                  </a:cubicBezTo>
                  <a:cubicBezTo>
                    <a:pt x="2763" y="2227"/>
                    <a:pt x="2895" y="2273"/>
                    <a:pt x="3037" y="2313"/>
                  </a:cubicBezTo>
                  <a:cubicBezTo>
                    <a:pt x="3184" y="2353"/>
                    <a:pt x="3364" y="2400"/>
                    <a:pt x="3517" y="2432"/>
                  </a:cubicBezTo>
                  <a:cubicBezTo>
                    <a:pt x="3665" y="2464"/>
                    <a:pt x="3822" y="2488"/>
                    <a:pt x="3925" y="2505"/>
                  </a:cubicBezTo>
                  <a:cubicBezTo>
                    <a:pt x="4028" y="2522"/>
                    <a:pt x="4090" y="2530"/>
                    <a:pt x="4133" y="2537"/>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56" name="Rectangle 6">
              <a:extLst>
                <a:ext uri="{FF2B5EF4-FFF2-40B4-BE49-F238E27FC236}">
                  <a16:creationId xmlns:a16="http://schemas.microsoft.com/office/drawing/2014/main" id="{669932E0-8BB2-448E-9AA4-8A96E992A7FE}"/>
                </a:ext>
              </a:extLst>
            </p:cNvPr>
            <p:cNvSpPr>
              <a:spLocks noChangeArrowheads="1"/>
            </p:cNvSpPr>
            <p:nvPr userDrawn="1"/>
          </p:nvSpPr>
          <p:spPr bwMode="auto">
            <a:xfrm>
              <a:off x="996" y="768"/>
              <a:ext cx="4560" cy="96"/>
            </a:xfrm>
            <a:prstGeom prst="rect">
              <a:avLst/>
            </a:prstGeom>
            <a:solidFill>
              <a:srgbClr val="FC1920"/>
            </a:solidFill>
            <a:ln>
              <a:noFill/>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dirty="0">
                <a:solidFill>
                  <a:srgbClr val="FFFFFF"/>
                </a:solidFill>
              </a:endParaRPr>
            </a:p>
          </p:txBody>
        </p:sp>
        <p:pic>
          <p:nvPicPr>
            <p:cNvPr id="4105" name="Picture 7" descr="UC_logo">
              <a:extLst>
                <a:ext uri="{FF2B5EF4-FFF2-40B4-BE49-F238E27FC236}">
                  <a16:creationId xmlns:a16="http://schemas.microsoft.com/office/drawing/2014/main" id="{CF1929D5-66E4-4335-8C1D-BCE6DEA7989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 y="192"/>
              <a:ext cx="1064"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4696" name="Rectangle 8">
            <a:extLst>
              <a:ext uri="{FF2B5EF4-FFF2-40B4-BE49-F238E27FC236}">
                <a16:creationId xmlns:a16="http://schemas.microsoft.com/office/drawing/2014/main" id="{8E152AA6-B905-4B44-BA81-E5AB4578BA87}"/>
              </a:ext>
            </a:extLst>
          </p:cNvPr>
          <p:cNvSpPr>
            <a:spLocks noGrp="1" noChangeArrowheads="1"/>
          </p:cNvSpPr>
          <p:nvPr>
            <p:ph type="title"/>
          </p:nvPr>
        </p:nvSpPr>
        <p:spPr bwMode="auto">
          <a:xfrm>
            <a:off x="1600200" y="1219200"/>
            <a:ext cx="7239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9">
            <a:extLst>
              <a:ext uri="{FF2B5EF4-FFF2-40B4-BE49-F238E27FC236}">
                <a16:creationId xmlns:a16="http://schemas.microsoft.com/office/drawing/2014/main" id="{EC378BCD-0D1C-4578-9D32-4DD8A1B8A8ED}"/>
              </a:ext>
            </a:extLst>
          </p:cNvPr>
          <p:cNvSpPr>
            <a:spLocks noGrp="1" noChangeArrowheads="1"/>
          </p:cNvSpPr>
          <p:nvPr>
            <p:ph type="body" idx="1"/>
          </p:nvPr>
        </p:nvSpPr>
        <p:spPr bwMode="auto">
          <a:xfrm>
            <a:off x="1600200" y="25908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91601" r:id="rId1"/>
  </p:sldLayoutIdLst>
  <p:txStyles>
    <p:titleStyle>
      <a:lvl1pPr algn="l" rtl="0" eaLnBrk="0" fontAlgn="base" hangingPunct="0">
        <a:spcBef>
          <a:spcPct val="0"/>
        </a:spcBef>
        <a:spcAft>
          <a:spcPct val="0"/>
        </a:spcAft>
        <a:defRPr sz="4000">
          <a:solidFill>
            <a:schemeClr val="bg2"/>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sz="4000">
          <a:solidFill>
            <a:schemeClr val="bg2"/>
          </a:solidFill>
          <a:effectLst>
            <a:outerShdw blurRad="38100" dist="38100" dir="2700000" algn="tl">
              <a:srgbClr val="FFFFFF"/>
            </a:outerShdw>
          </a:effectLst>
          <a:latin typeface="Arial" charset="0"/>
        </a:defRPr>
      </a:lvl2pPr>
      <a:lvl3pPr algn="l" rtl="0" eaLnBrk="0" fontAlgn="base" hangingPunct="0">
        <a:spcBef>
          <a:spcPct val="0"/>
        </a:spcBef>
        <a:spcAft>
          <a:spcPct val="0"/>
        </a:spcAft>
        <a:defRPr sz="4000">
          <a:solidFill>
            <a:schemeClr val="bg2"/>
          </a:solidFill>
          <a:effectLst>
            <a:outerShdw blurRad="38100" dist="38100" dir="2700000" algn="tl">
              <a:srgbClr val="FFFFFF"/>
            </a:outerShdw>
          </a:effectLst>
          <a:latin typeface="Arial" charset="0"/>
        </a:defRPr>
      </a:lvl3pPr>
      <a:lvl4pPr algn="l" rtl="0" eaLnBrk="0" fontAlgn="base" hangingPunct="0">
        <a:spcBef>
          <a:spcPct val="0"/>
        </a:spcBef>
        <a:spcAft>
          <a:spcPct val="0"/>
        </a:spcAft>
        <a:defRPr sz="4000">
          <a:solidFill>
            <a:schemeClr val="bg2"/>
          </a:solidFill>
          <a:effectLst>
            <a:outerShdw blurRad="38100" dist="38100" dir="2700000" algn="tl">
              <a:srgbClr val="FFFFFF"/>
            </a:outerShdw>
          </a:effectLst>
          <a:latin typeface="Arial" charset="0"/>
        </a:defRPr>
      </a:lvl4pPr>
      <a:lvl5pPr algn="l" rtl="0" eaLnBrk="0" fontAlgn="base" hangingPunct="0">
        <a:spcBef>
          <a:spcPct val="0"/>
        </a:spcBef>
        <a:spcAft>
          <a:spcPct val="0"/>
        </a:spcAft>
        <a:defRPr sz="4000">
          <a:solidFill>
            <a:schemeClr val="bg2"/>
          </a:solidFill>
          <a:effectLst>
            <a:outerShdw blurRad="38100" dist="38100" dir="2700000" algn="tl">
              <a:srgbClr val="FFFFFF"/>
            </a:outerShdw>
          </a:effectLst>
          <a:latin typeface="Arial" charset="0"/>
        </a:defRPr>
      </a:lvl5pPr>
      <a:lvl6pPr marL="457200" algn="l" rtl="0" fontAlgn="base">
        <a:spcBef>
          <a:spcPct val="0"/>
        </a:spcBef>
        <a:spcAft>
          <a:spcPct val="0"/>
        </a:spcAft>
        <a:defRPr sz="4000">
          <a:solidFill>
            <a:schemeClr val="bg2"/>
          </a:solidFill>
          <a:effectLst>
            <a:outerShdw blurRad="38100" dist="38100" dir="2700000" algn="tl">
              <a:srgbClr val="FFFFFF"/>
            </a:outerShdw>
          </a:effectLst>
          <a:latin typeface="Arial" charset="0"/>
        </a:defRPr>
      </a:lvl6pPr>
      <a:lvl7pPr marL="914400" algn="l" rtl="0" fontAlgn="base">
        <a:spcBef>
          <a:spcPct val="0"/>
        </a:spcBef>
        <a:spcAft>
          <a:spcPct val="0"/>
        </a:spcAft>
        <a:defRPr sz="4000">
          <a:solidFill>
            <a:schemeClr val="bg2"/>
          </a:solidFill>
          <a:effectLst>
            <a:outerShdw blurRad="38100" dist="38100" dir="2700000" algn="tl">
              <a:srgbClr val="FFFFFF"/>
            </a:outerShdw>
          </a:effectLst>
          <a:latin typeface="Arial" charset="0"/>
        </a:defRPr>
      </a:lvl7pPr>
      <a:lvl8pPr marL="1371600" algn="l" rtl="0" fontAlgn="base">
        <a:spcBef>
          <a:spcPct val="0"/>
        </a:spcBef>
        <a:spcAft>
          <a:spcPct val="0"/>
        </a:spcAft>
        <a:defRPr sz="4000">
          <a:solidFill>
            <a:schemeClr val="bg2"/>
          </a:solidFill>
          <a:effectLst>
            <a:outerShdw blurRad="38100" dist="38100" dir="2700000" algn="tl">
              <a:srgbClr val="FFFFFF"/>
            </a:outerShdw>
          </a:effectLst>
          <a:latin typeface="Arial" charset="0"/>
        </a:defRPr>
      </a:lvl8pPr>
      <a:lvl9pPr marL="1828800" algn="l" rtl="0" fontAlgn="base">
        <a:spcBef>
          <a:spcPct val="0"/>
        </a:spcBef>
        <a:spcAft>
          <a:spcPct val="0"/>
        </a:spcAft>
        <a:defRPr sz="4000">
          <a:solidFill>
            <a:schemeClr val="bg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rgbClr val="FF3300"/>
        </a:buClr>
        <a:buSzPct val="8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SzPct val="80000"/>
        <a:buChar char="•"/>
        <a:defRPr sz="2000">
          <a:solidFill>
            <a:schemeClr val="tx1"/>
          </a:solidFill>
          <a:latin typeface="+mn-lt"/>
        </a:defRPr>
      </a:lvl5pPr>
      <a:lvl6pPr marL="2514600" indent="-228600" algn="l" rtl="0" fontAlgn="base">
        <a:spcBef>
          <a:spcPct val="20000"/>
        </a:spcBef>
        <a:spcAft>
          <a:spcPct val="0"/>
        </a:spcAft>
        <a:buClr>
          <a:srgbClr val="FF3300"/>
        </a:buClr>
        <a:buSzPct val="80000"/>
        <a:buChar char="•"/>
        <a:defRPr sz="2000">
          <a:solidFill>
            <a:schemeClr val="tx1"/>
          </a:solidFill>
          <a:latin typeface="+mn-lt"/>
        </a:defRPr>
      </a:lvl6pPr>
      <a:lvl7pPr marL="2971800" indent="-228600" algn="l" rtl="0" fontAlgn="base">
        <a:spcBef>
          <a:spcPct val="20000"/>
        </a:spcBef>
        <a:spcAft>
          <a:spcPct val="0"/>
        </a:spcAft>
        <a:buClr>
          <a:srgbClr val="FF3300"/>
        </a:buClr>
        <a:buSzPct val="80000"/>
        <a:buChar char="•"/>
        <a:defRPr sz="2000">
          <a:solidFill>
            <a:schemeClr val="tx1"/>
          </a:solidFill>
          <a:latin typeface="+mn-lt"/>
        </a:defRPr>
      </a:lvl7pPr>
      <a:lvl8pPr marL="3429000" indent="-228600" algn="l" rtl="0" fontAlgn="base">
        <a:spcBef>
          <a:spcPct val="20000"/>
        </a:spcBef>
        <a:spcAft>
          <a:spcPct val="0"/>
        </a:spcAft>
        <a:buClr>
          <a:srgbClr val="FF3300"/>
        </a:buClr>
        <a:buSzPct val="80000"/>
        <a:buChar char="•"/>
        <a:defRPr sz="2000">
          <a:solidFill>
            <a:schemeClr val="tx1"/>
          </a:solidFill>
          <a:latin typeface="+mn-lt"/>
        </a:defRPr>
      </a:lvl8pPr>
      <a:lvl9pPr marL="3886200" indent="-228600" algn="l" rtl="0" fontAlgn="base">
        <a:spcBef>
          <a:spcPct val="20000"/>
        </a:spcBef>
        <a:spcAft>
          <a:spcPct val="0"/>
        </a:spcAft>
        <a:buClr>
          <a:srgbClr val="FF3300"/>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25E179-173B-48EA-9881-19ACD0C5D3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46A11B-70BF-4151-A210-4E7E684FA0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494979-2ABD-49C7-8DB6-BC1FFC5D3F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1029" name="Rectangle 5">
            <a:extLst>
              <a:ext uri="{FF2B5EF4-FFF2-40B4-BE49-F238E27FC236}">
                <a16:creationId xmlns:a16="http://schemas.microsoft.com/office/drawing/2014/main" id="{E94AE088-BAB6-4765-B291-44566FA9B6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1030" name="Rectangle 6">
            <a:extLst>
              <a:ext uri="{FF2B5EF4-FFF2-40B4-BE49-F238E27FC236}">
                <a16:creationId xmlns:a16="http://schemas.microsoft.com/office/drawing/2014/main" id="{81AB838F-4DB1-4522-9319-F340D07C49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6A20365-8DA2-4D98-A749-BCB995EA6F7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618"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25E179-173B-48EA-9881-19ACD0C5D3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46A11B-70BF-4151-A210-4E7E684FA0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494979-2ABD-49C7-8DB6-BC1FFC5D3F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1029" name="Rectangle 5">
            <a:extLst>
              <a:ext uri="{FF2B5EF4-FFF2-40B4-BE49-F238E27FC236}">
                <a16:creationId xmlns:a16="http://schemas.microsoft.com/office/drawing/2014/main" id="{E94AE088-BAB6-4765-B291-44566FA9B6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1030" name="Rectangle 6">
            <a:extLst>
              <a:ext uri="{FF2B5EF4-FFF2-40B4-BE49-F238E27FC236}">
                <a16:creationId xmlns:a16="http://schemas.microsoft.com/office/drawing/2014/main" id="{81AB838F-4DB1-4522-9319-F340D07C49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6A20365-8DA2-4D98-A749-BCB995EA6F7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620"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25E179-173B-48EA-9881-19ACD0C5D3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46A11B-70BF-4151-A210-4E7E684FA0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494979-2ABD-49C7-8DB6-BC1FFC5D3F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1029" name="Rectangle 5">
            <a:extLst>
              <a:ext uri="{FF2B5EF4-FFF2-40B4-BE49-F238E27FC236}">
                <a16:creationId xmlns:a16="http://schemas.microsoft.com/office/drawing/2014/main" id="{E94AE088-BAB6-4765-B291-44566FA9B6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1030" name="Rectangle 6">
            <a:extLst>
              <a:ext uri="{FF2B5EF4-FFF2-40B4-BE49-F238E27FC236}">
                <a16:creationId xmlns:a16="http://schemas.microsoft.com/office/drawing/2014/main" id="{81AB838F-4DB1-4522-9319-F340D07C49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6A20365-8DA2-4D98-A749-BCB995EA6F7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622"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25E179-173B-48EA-9881-19ACD0C5D3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46A11B-70BF-4151-A210-4E7E684FA0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494979-2ABD-49C7-8DB6-BC1FFC5D3F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1029" name="Rectangle 5">
            <a:extLst>
              <a:ext uri="{FF2B5EF4-FFF2-40B4-BE49-F238E27FC236}">
                <a16:creationId xmlns:a16="http://schemas.microsoft.com/office/drawing/2014/main" id="{E94AE088-BAB6-4765-B291-44566FA9B6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1030" name="Rectangle 6">
            <a:extLst>
              <a:ext uri="{FF2B5EF4-FFF2-40B4-BE49-F238E27FC236}">
                <a16:creationId xmlns:a16="http://schemas.microsoft.com/office/drawing/2014/main" id="{81AB838F-4DB1-4522-9319-F340D07C49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6A20365-8DA2-4D98-A749-BCB995EA6F7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624"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25E179-173B-48EA-9881-19ACD0C5D3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46A11B-70BF-4151-A210-4E7E684FA0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494979-2ABD-49C7-8DB6-BC1FFC5D3F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1029" name="Rectangle 5">
            <a:extLst>
              <a:ext uri="{FF2B5EF4-FFF2-40B4-BE49-F238E27FC236}">
                <a16:creationId xmlns:a16="http://schemas.microsoft.com/office/drawing/2014/main" id="{E94AE088-BAB6-4765-B291-44566FA9B6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1030" name="Rectangle 6">
            <a:extLst>
              <a:ext uri="{FF2B5EF4-FFF2-40B4-BE49-F238E27FC236}">
                <a16:creationId xmlns:a16="http://schemas.microsoft.com/office/drawing/2014/main" id="{81AB838F-4DB1-4522-9319-F340D07C49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6A20365-8DA2-4D98-A749-BCB995EA6F7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626"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25E179-173B-48EA-9881-19ACD0C5D3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46A11B-70BF-4151-A210-4E7E684FA0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494979-2ABD-49C7-8DB6-BC1FFC5D3F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1029" name="Rectangle 5">
            <a:extLst>
              <a:ext uri="{FF2B5EF4-FFF2-40B4-BE49-F238E27FC236}">
                <a16:creationId xmlns:a16="http://schemas.microsoft.com/office/drawing/2014/main" id="{E94AE088-BAB6-4765-B291-44566FA9B6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1030" name="Rectangle 6">
            <a:extLst>
              <a:ext uri="{FF2B5EF4-FFF2-40B4-BE49-F238E27FC236}">
                <a16:creationId xmlns:a16="http://schemas.microsoft.com/office/drawing/2014/main" id="{81AB838F-4DB1-4522-9319-F340D07C49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6A20365-8DA2-4D98-A749-BCB995EA6F7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628"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25E179-173B-48EA-9881-19ACD0C5D3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46A11B-70BF-4151-A210-4E7E684FA0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494979-2ABD-49C7-8DB6-BC1FFC5D3F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1029" name="Rectangle 5">
            <a:extLst>
              <a:ext uri="{FF2B5EF4-FFF2-40B4-BE49-F238E27FC236}">
                <a16:creationId xmlns:a16="http://schemas.microsoft.com/office/drawing/2014/main" id="{E94AE088-BAB6-4765-B291-44566FA9B6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1030" name="Rectangle 6">
            <a:extLst>
              <a:ext uri="{FF2B5EF4-FFF2-40B4-BE49-F238E27FC236}">
                <a16:creationId xmlns:a16="http://schemas.microsoft.com/office/drawing/2014/main" id="{81AB838F-4DB1-4522-9319-F340D07C49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6A20365-8DA2-4D98-A749-BCB995EA6F7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630"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Content Placeholder 4">
            <a:extLst>
              <a:ext uri="{FF2B5EF4-FFF2-40B4-BE49-F238E27FC236}">
                <a16:creationId xmlns:a16="http://schemas.microsoft.com/office/drawing/2014/main" id="{5EA3A55B-B936-42AF-94F3-1F149C2891D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716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a:extLst>
              <a:ext uri="{FF2B5EF4-FFF2-40B4-BE49-F238E27FC236}">
                <a16:creationId xmlns:a16="http://schemas.microsoft.com/office/drawing/2014/main" id="{34FF651A-5C97-4CEA-B181-AAB085C186B0}"/>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20" name="Text Placeholder 2">
            <a:extLst>
              <a:ext uri="{FF2B5EF4-FFF2-40B4-BE49-F238E27FC236}">
                <a16:creationId xmlns:a16="http://schemas.microsoft.com/office/drawing/2014/main" id="{9BF58FC6-3971-467F-B828-E3F04B8877EC}"/>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2B8664C-7A62-4285-B16C-D0608A0FD21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D67F214-7017-466A-B76A-91EC9337C77E}" type="datetimeFigureOut">
              <a:rPr lang="en-US"/>
              <a:pPr>
                <a:defRPr/>
              </a:pPr>
              <a:t>7/20/2022</a:t>
            </a:fld>
            <a:endParaRPr lang="en-US" dirty="0"/>
          </a:p>
        </p:txBody>
      </p:sp>
      <p:sp>
        <p:nvSpPr>
          <p:cNvPr id="5" name="Footer Placeholder 4">
            <a:extLst>
              <a:ext uri="{FF2B5EF4-FFF2-40B4-BE49-F238E27FC236}">
                <a16:creationId xmlns:a16="http://schemas.microsoft.com/office/drawing/2014/main" id="{AA7959E6-CBC2-46B8-A11A-37B61B1D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FA804489-2E64-4AFD-A9CD-829A9292BE9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92A661B-2907-4376-8AB9-0851A601F5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1587" r:id="rId1"/>
  </p:sldLayoutIdLst>
  <p:txStyles>
    <p:titleStyle>
      <a:lvl1pPr algn="l" defTabSz="685800" rtl="0" eaLnBrk="0" fontAlgn="base" hangingPunct="0">
        <a:lnSpc>
          <a:spcPct val="90000"/>
        </a:lnSpc>
        <a:spcBef>
          <a:spcPct val="0"/>
        </a:spcBef>
        <a:spcAft>
          <a:spcPct val="0"/>
        </a:spcAft>
        <a:defRPr sz="3300" kern="1200">
          <a:solidFill>
            <a:srgbClr val="E23539"/>
          </a:solidFill>
          <a:latin typeface="Avenir Next" panose="020B0503020202020204" pitchFamily="34" charset="0"/>
          <a:ea typeface="+mj-ea"/>
          <a:cs typeface="+mj-cs"/>
        </a:defRPr>
      </a:lvl1pPr>
      <a:lvl2pPr algn="l" defTabSz="685800" rtl="0" eaLnBrk="0" fontAlgn="base" hangingPunct="0">
        <a:lnSpc>
          <a:spcPct val="90000"/>
        </a:lnSpc>
        <a:spcBef>
          <a:spcPct val="0"/>
        </a:spcBef>
        <a:spcAft>
          <a:spcPct val="0"/>
        </a:spcAft>
        <a:defRPr sz="3300">
          <a:solidFill>
            <a:srgbClr val="E23539"/>
          </a:solidFill>
          <a:latin typeface="Avenir Next"/>
        </a:defRPr>
      </a:lvl2pPr>
      <a:lvl3pPr algn="l" defTabSz="685800" rtl="0" eaLnBrk="0" fontAlgn="base" hangingPunct="0">
        <a:lnSpc>
          <a:spcPct val="90000"/>
        </a:lnSpc>
        <a:spcBef>
          <a:spcPct val="0"/>
        </a:spcBef>
        <a:spcAft>
          <a:spcPct val="0"/>
        </a:spcAft>
        <a:defRPr sz="3300">
          <a:solidFill>
            <a:srgbClr val="E23539"/>
          </a:solidFill>
          <a:latin typeface="Avenir Next"/>
        </a:defRPr>
      </a:lvl3pPr>
      <a:lvl4pPr algn="l" defTabSz="685800" rtl="0" eaLnBrk="0" fontAlgn="base" hangingPunct="0">
        <a:lnSpc>
          <a:spcPct val="90000"/>
        </a:lnSpc>
        <a:spcBef>
          <a:spcPct val="0"/>
        </a:spcBef>
        <a:spcAft>
          <a:spcPct val="0"/>
        </a:spcAft>
        <a:defRPr sz="3300">
          <a:solidFill>
            <a:srgbClr val="E23539"/>
          </a:solidFill>
          <a:latin typeface="Avenir Next"/>
        </a:defRPr>
      </a:lvl4pPr>
      <a:lvl5pPr algn="l" defTabSz="685800" rtl="0" eaLnBrk="0" fontAlgn="base" hangingPunct="0">
        <a:lnSpc>
          <a:spcPct val="90000"/>
        </a:lnSpc>
        <a:spcBef>
          <a:spcPct val="0"/>
        </a:spcBef>
        <a:spcAft>
          <a:spcPct val="0"/>
        </a:spcAft>
        <a:defRPr sz="3300">
          <a:solidFill>
            <a:srgbClr val="E23539"/>
          </a:solidFill>
          <a:latin typeface="Avenir Next"/>
        </a:defRPr>
      </a:lvl5pPr>
      <a:lvl6pPr marL="457200" algn="l" defTabSz="685800" rtl="0" fontAlgn="base">
        <a:lnSpc>
          <a:spcPct val="90000"/>
        </a:lnSpc>
        <a:spcBef>
          <a:spcPct val="0"/>
        </a:spcBef>
        <a:spcAft>
          <a:spcPct val="0"/>
        </a:spcAft>
        <a:defRPr sz="3300">
          <a:solidFill>
            <a:srgbClr val="E23539"/>
          </a:solidFill>
          <a:latin typeface="Avenir Next"/>
        </a:defRPr>
      </a:lvl6pPr>
      <a:lvl7pPr marL="914400" algn="l" defTabSz="685800" rtl="0" fontAlgn="base">
        <a:lnSpc>
          <a:spcPct val="90000"/>
        </a:lnSpc>
        <a:spcBef>
          <a:spcPct val="0"/>
        </a:spcBef>
        <a:spcAft>
          <a:spcPct val="0"/>
        </a:spcAft>
        <a:defRPr sz="3300">
          <a:solidFill>
            <a:srgbClr val="E23539"/>
          </a:solidFill>
          <a:latin typeface="Avenir Next"/>
        </a:defRPr>
      </a:lvl7pPr>
      <a:lvl8pPr marL="1371600" algn="l" defTabSz="685800" rtl="0" fontAlgn="base">
        <a:lnSpc>
          <a:spcPct val="90000"/>
        </a:lnSpc>
        <a:spcBef>
          <a:spcPct val="0"/>
        </a:spcBef>
        <a:spcAft>
          <a:spcPct val="0"/>
        </a:spcAft>
        <a:defRPr sz="3300">
          <a:solidFill>
            <a:srgbClr val="E23539"/>
          </a:solidFill>
          <a:latin typeface="Avenir Next"/>
        </a:defRPr>
      </a:lvl8pPr>
      <a:lvl9pPr marL="1828800" algn="l" defTabSz="685800" rtl="0" fontAlgn="base">
        <a:lnSpc>
          <a:spcPct val="90000"/>
        </a:lnSpc>
        <a:spcBef>
          <a:spcPct val="0"/>
        </a:spcBef>
        <a:spcAft>
          <a:spcPct val="0"/>
        </a:spcAft>
        <a:defRPr sz="3300">
          <a:solidFill>
            <a:srgbClr val="E23539"/>
          </a:solidFill>
          <a:latin typeface="Avenir Next"/>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rgbClr val="E23539"/>
          </a:solidFill>
          <a:latin typeface="Avenir Next" panose="020B0503020202020204"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rgbClr val="E23539"/>
          </a:solidFill>
          <a:latin typeface="Avenir Next" panose="020B0503020202020204"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E23539"/>
          </a:solidFill>
          <a:latin typeface="Avenir Next" panose="020B0503020202020204"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E23539"/>
          </a:solidFill>
          <a:latin typeface="Avenir Next" panose="020B0503020202020204"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E23539"/>
          </a:solidFill>
          <a:latin typeface="Avenir Next"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Content Placeholder 4">
            <a:extLst>
              <a:ext uri="{FF2B5EF4-FFF2-40B4-BE49-F238E27FC236}">
                <a16:creationId xmlns:a16="http://schemas.microsoft.com/office/drawing/2014/main" id="{5EA3A55B-B936-42AF-94F3-1F149C2891D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716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a:extLst>
              <a:ext uri="{FF2B5EF4-FFF2-40B4-BE49-F238E27FC236}">
                <a16:creationId xmlns:a16="http://schemas.microsoft.com/office/drawing/2014/main" id="{34FF651A-5C97-4CEA-B181-AAB085C186B0}"/>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20" name="Text Placeholder 2">
            <a:extLst>
              <a:ext uri="{FF2B5EF4-FFF2-40B4-BE49-F238E27FC236}">
                <a16:creationId xmlns:a16="http://schemas.microsoft.com/office/drawing/2014/main" id="{9BF58FC6-3971-467F-B828-E3F04B8877EC}"/>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2B8664C-7A62-4285-B16C-D0608A0FD21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D67F214-7017-466A-B76A-91EC9337C77E}" type="datetimeFigureOut">
              <a:rPr lang="en-US"/>
              <a:pPr>
                <a:defRPr/>
              </a:pPr>
              <a:t>7/20/2022</a:t>
            </a:fld>
            <a:endParaRPr lang="en-US" dirty="0"/>
          </a:p>
        </p:txBody>
      </p:sp>
      <p:sp>
        <p:nvSpPr>
          <p:cNvPr id="5" name="Footer Placeholder 4">
            <a:extLst>
              <a:ext uri="{FF2B5EF4-FFF2-40B4-BE49-F238E27FC236}">
                <a16:creationId xmlns:a16="http://schemas.microsoft.com/office/drawing/2014/main" id="{AA7959E6-CBC2-46B8-A11A-37B61B1D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FA804489-2E64-4AFD-A9CD-829A9292BE9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92A661B-2907-4376-8AB9-0851A601F5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1590" r:id="rId1"/>
  </p:sldLayoutIdLst>
  <p:txStyles>
    <p:titleStyle>
      <a:lvl1pPr algn="l" defTabSz="685800" rtl="0" eaLnBrk="0" fontAlgn="base" hangingPunct="0">
        <a:lnSpc>
          <a:spcPct val="90000"/>
        </a:lnSpc>
        <a:spcBef>
          <a:spcPct val="0"/>
        </a:spcBef>
        <a:spcAft>
          <a:spcPct val="0"/>
        </a:spcAft>
        <a:defRPr sz="3300" kern="1200">
          <a:solidFill>
            <a:srgbClr val="E23539"/>
          </a:solidFill>
          <a:latin typeface="Avenir Next" panose="020B0503020202020204" pitchFamily="34" charset="0"/>
          <a:ea typeface="+mj-ea"/>
          <a:cs typeface="+mj-cs"/>
        </a:defRPr>
      </a:lvl1pPr>
      <a:lvl2pPr algn="l" defTabSz="685800" rtl="0" eaLnBrk="0" fontAlgn="base" hangingPunct="0">
        <a:lnSpc>
          <a:spcPct val="90000"/>
        </a:lnSpc>
        <a:spcBef>
          <a:spcPct val="0"/>
        </a:spcBef>
        <a:spcAft>
          <a:spcPct val="0"/>
        </a:spcAft>
        <a:defRPr sz="3300">
          <a:solidFill>
            <a:srgbClr val="E23539"/>
          </a:solidFill>
          <a:latin typeface="Avenir Next"/>
        </a:defRPr>
      </a:lvl2pPr>
      <a:lvl3pPr algn="l" defTabSz="685800" rtl="0" eaLnBrk="0" fontAlgn="base" hangingPunct="0">
        <a:lnSpc>
          <a:spcPct val="90000"/>
        </a:lnSpc>
        <a:spcBef>
          <a:spcPct val="0"/>
        </a:spcBef>
        <a:spcAft>
          <a:spcPct val="0"/>
        </a:spcAft>
        <a:defRPr sz="3300">
          <a:solidFill>
            <a:srgbClr val="E23539"/>
          </a:solidFill>
          <a:latin typeface="Avenir Next"/>
        </a:defRPr>
      </a:lvl3pPr>
      <a:lvl4pPr algn="l" defTabSz="685800" rtl="0" eaLnBrk="0" fontAlgn="base" hangingPunct="0">
        <a:lnSpc>
          <a:spcPct val="90000"/>
        </a:lnSpc>
        <a:spcBef>
          <a:spcPct val="0"/>
        </a:spcBef>
        <a:spcAft>
          <a:spcPct val="0"/>
        </a:spcAft>
        <a:defRPr sz="3300">
          <a:solidFill>
            <a:srgbClr val="E23539"/>
          </a:solidFill>
          <a:latin typeface="Avenir Next"/>
        </a:defRPr>
      </a:lvl4pPr>
      <a:lvl5pPr algn="l" defTabSz="685800" rtl="0" eaLnBrk="0" fontAlgn="base" hangingPunct="0">
        <a:lnSpc>
          <a:spcPct val="90000"/>
        </a:lnSpc>
        <a:spcBef>
          <a:spcPct val="0"/>
        </a:spcBef>
        <a:spcAft>
          <a:spcPct val="0"/>
        </a:spcAft>
        <a:defRPr sz="3300">
          <a:solidFill>
            <a:srgbClr val="E23539"/>
          </a:solidFill>
          <a:latin typeface="Avenir Next"/>
        </a:defRPr>
      </a:lvl5pPr>
      <a:lvl6pPr marL="457200" algn="l" defTabSz="685800" rtl="0" fontAlgn="base">
        <a:lnSpc>
          <a:spcPct val="90000"/>
        </a:lnSpc>
        <a:spcBef>
          <a:spcPct val="0"/>
        </a:spcBef>
        <a:spcAft>
          <a:spcPct val="0"/>
        </a:spcAft>
        <a:defRPr sz="3300">
          <a:solidFill>
            <a:srgbClr val="E23539"/>
          </a:solidFill>
          <a:latin typeface="Avenir Next"/>
        </a:defRPr>
      </a:lvl6pPr>
      <a:lvl7pPr marL="914400" algn="l" defTabSz="685800" rtl="0" fontAlgn="base">
        <a:lnSpc>
          <a:spcPct val="90000"/>
        </a:lnSpc>
        <a:spcBef>
          <a:spcPct val="0"/>
        </a:spcBef>
        <a:spcAft>
          <a:spcPct val="0"/>
        </a:spcAft>
        <a:defRPr sz="3300">
          <a:solidFill>
            <a:srgbClr val="E23539"/>
          </a:solidFill>
          <a:latin typeface="Avenir Next"/>
        </a:defRPr>
      </a:lvl7pPr>
      <a:lvl8pPr marL="1371600" algn="l" defTabSz="685800" rtl="0" fontAlgn="base">
        <a:lnSpc>
          <a:spcPct val="90000"/>
        </a:lnSpc>
        <a:spcBef>
          <a:spcPct val="0"/>
        </a:spcBef>
        <a:spcAft>
          <a:spcPct val="0"/>
        </a:spcAft>
        <a:defRPr sz="3300">
          <a:solidFill>
            <a:srgbClr val="E23539"/>
          </a:solidFill>
          <a:latin typeface="Avenir Next"/>
        </a:defRPr>
      </a:lvl8pPr>
      <a:lvl9pPr marL="1828800" algn="l" defTabSz="685800" rtl="0" fontAlgn="base">
        <a:lnSpc>
          <a:spcPct val="90000"/>
        </a:lnSpc>
        <a:spcBef>
          <a:spcPct val="0"/>
        </a:spcBef>
        <a:spcAft>
          <a:spcPct val="0"/>
        </a:spcAft>
        <a:defRPr sz="3300">
          <a:solidFill>
            <a:srgbClr val="E23539"/>
          </a:solidFill>
          <a:latin typeface="Avenir Next"/>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rgbClr val="E23539"/>
          </a:solidFill>
          <a:latin typeface="Avenir Next" panose="020B0503020202020204"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rgbClr val="E23539"/>
          </a:solidFill>
          <a:latin typeface="Avenir Next" panose="020B0503020202020204"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E23539"/>
          </a:solidFill>
          <a:latin typeface="Avenir Next" panose="020B0503020202020204"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E23539"/>
          </a:solidFill>
          <a:latin typeface="Avenir Next" panose="020B0503020202020204"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E23539"/>
          </a:solidFill>
          <a:latin typeface="Avenir Next"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72E8F7-33E8-4CE0-A04C-FEFA64154EF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29D4CE3-014B-4BC3-910B-3010A2DCA30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2252BD6-EF0E-4BAB-B5F4-45ADF74D8B5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F8AA072B-04E7-4D91-A018-66EA633A0C8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0FE8886F-E2F3-434F-A0A4-6BA00451A2C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EECA59B2-39AA-4BAE-8854-110E983E6396}" type="slidenum">
              <a:rPr lang="en-US" altLang="en-US"/>
              <a:pPr>
                <a:defRPr/>
              </a:pPr>
              <a:t>‹#›</a:t>
            </a:fld>
            <a:endParaRPr lang="en-US" altLang="en-US"/>
          </a:p>
        </p:txBody>
      </p:sp>
    </p:spTree>
    <p:extLst>
      <p:ext uri="{BB962C8B-B14F-4D97-AF65-F5344CB8AC3E}">
        <p14:creationId xmlns:p14="http://schemas.microsoft.com/office/powerpoint/2010/main" val="1771272662"/>
      </p:ext>
    </p:extLst>
  </p:cSld>
  <p:clrMap bg1="lt1" tx1="dk1" bg2="lt2" tx2="dk2" accent1="accent1" accent2="accent2" accent3="accent3" accent4="accent4" accent5="accent5" accent6="accent6" hlink="hlink" folHlink="folHlink"/>
  <p:sldLayoutIdLst>
    <p:sldLayoutId id="2147491634" r:id="rId1"/>
    <p:sldLayoutId id="2147491635" r:id="rId2"/>
    <p:sldLayoutId id="2147491636" r:id="rId3"/>
    <p:sldLayoutId id="2147491637" r:id="rId4"/>
    <p:sldLayoutId id="2147491638" r:id="rId5"/>
    <p:sldLayoutId id="2147491639" r:id="rId6"/>
    <p:sldLayoutId id="2147491640" r:id="rId7"/>
    <p:sldLayoutId id="2147491641" r:id="rId8"/>
    <p:sldLayoutId id="2147491642" r:id="rId9"/>
    <p:sldLayoutId id="2147491643" r:id="rId10"/>
    <p:sldLayoutId id="2147491644" r:id="rId11"/>
    <p:sldLayoutId id="2147491645" r:id="rId12"/>
    <p:sldLayoutId id="2147491646" r:id="rId13"/>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1C9F38D3-013B-4101-9F4F-49835A58AB8D}"/>
              </a:ext>
            </a:extLst>
          </p:cNvPr>
          <p:cNvGrpSpPr>
            <a:grpSpLocks/>
          </p:cNvGrpSpPr>
          <p:nvPr/>
        </p:nvGrpSpPr>
        <p:grpSpPr bwMode="auto">
          <a:xfrm>
            <a:off x="-28575" y="304800"/>
            <a:ext cx="8848725" cy="6562725"/>
            <a:chOff x="-18" y="192"/>
            <a:chExt cx="5574" cy="4134"/>
          </a:xfrm>
        </p:grpSpPr>
        <p:sp>
          <p:nvSpPr>
            <p:cNvPr id="4101" name="Freeform 3">
              <a:extLst>
                <a:ext uri="{FF2B5EF4-FFF2-40B4-BE49-F238E27FC236}">
                  <a16:creationId xmlns:a16="http://schemas.microsoft.com/office/drawing/2014/main" id="{CB26DD31-FEFB-44E8-86A4-A9D21C55A9D1}"/>
                </a:ext>
              </a:extLst>
            </p:cNvPr>
            <p:cNvSpPr>
              <a:spLocks/>
            </p:cNvSpPr>
            <p:nvPr userDrawn="1"/>
          </p:nvSpPr>
          <p:spPr bwMode="auto">
            <a:xfrm>
              <a:off x="-10" y="794"/>
              <a:ext cx="4319" cy="3524"/>
            </a:xfrm>
            <a:custGeom>
              <a:avLst/>
              <a:gdLst>
                <a:gd name="T0" fmla="*/ 2 w 4319"/>
                <a:gd name="T1" fmla="*/ 0 h 3524"/>
                <a:gd name="T2" fmla="*/ 65 w 4319"/>
                <a:gd name="T3" fmla="*/ 209 h 3524"/>
                <a:gd name="T4" fmla="*/ 158 w 4319"/>
                <a:gd name="T5" fmla="*/ 461 h 3524"/>
                <a:gd name="T6" fmla="*/ 293 w 4319"/>
                <a:gd name="T7" fmla="*/ 746 h 3524"/>
                <a:gd name="T8" fmla="*/ 530 w 4319"/>
                <a:gd name="T9" fmla="*/ 1156 h 3524"/>
                <a:gd name="T10" fmla="*/ 799 w 4319"/>
                <a:gd name="T11" fmla="*/ 1527 h 3524"/>
                <a:gd name="T12" fmla="*/ 1093 w 4319"/>
                <a:gd name="T13" fmla="*/ 1866 h 3524"/>
                <a:gd name="T14" fmla="*/ 1381 w 4319"/>
                <a:gd name="T15" fmla="*/ 2154 h 3524"/>
                <a:gd name="T16" fmla="*/ 1611 w 4319"/>
                <a:gd name="T17" fmla="*/ 2352 h 3524"/>
                <a:gd name="T18" fmla="*/ 2021 w 4319"/>
                <a:gd name="T19" fmla="*/ 2647 h 3524"/>
                <a:gd name="T20" fmla="*/ 2405 w 4319"/>
                <a:gd name="T21" fmla="*/ 2884 h 3524"/>
                <a:gd name="T22" fmla="*/ 2795 w 4319"/>
                <a:gd name="T23" fmla="*/ 3076 h 3524"/>
                <a:gd name="T24" fmla="*/ 3186 w 4319"/>
                <a:gd name="T25" fmla="*/ 3236 h 3524"/>
                <a:gd name="T26" fmla="*/ 3539 w 4319"/>
                <a:gd name="T27" fmla="*/ 3352 h 3524"/>
                <a:gd name="T28" fmla="*/ 4008 w 4319"/>
                <a:gd name="T29" fmla="*/ 3466 h 3524"/>
                <a:gd name="T30" fmla="*/ 4319 w 4319"/>
                <a:gd name="T31" fmla="*/ 3524 h 3524"/>
                <a:gd name="T32" fmla="*/ 0 w 4319"/>
                <a:gd name="T33" fmla="*/ 3524 h 3524"/>
                <a:gd name="T34" fmla="*/ 2 w 4319"/>
                <a:gd name="T35" fmla="*/ 0 h 35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3524">
                  <a:moveTo>
                    <a:pt x="2" y="0"/>
                  </a:moveTo>
                  <a:lnTo>
                    <a:pt x="65" y="209"/>
                  </a:lnTo>
                  <a:cubicBezTo>
                    <a:pt x="91" y="286"/>
                    <a:pt x="120" y="371"/>
                    <a:pt x="158" y="461"/>
                  </a:cubicBezTo>
                  <a:cubicBezTo>
                    <a:pt x="195" y="549"/>
                    <a:pt x="231" y="630"/>
                    <a:pt x="293" y="746"/>
                  </a:cubicBezTo>
                  <a:cubicBezTo>
                    <a:pt x="355" y="862"/>
                    <a:pt x="446" y="1026"/>
                    <a:pt x="530" y="1156"/>
                  </a:cubicBezTo>
                  <a:cubicBezTo>
                    <a:pt x="614" y="1286"/>
                    <a:pt x="705" y="1409"/>
                    <a:pt x="799" y="1527"/>
                  </a:cubicBezTo>
                  <a:cubicBezTo>
                    <a:pt x="893" y="1645"/>
                    <a:pt x="996" y="1762"/>
                    <a:pt x="1093" y="1866"/>
                  </a:cubicBezTo>
                  <a:cubicBezTo>
                    <a:pt x="1190" y="1970"/>
                    <a:pt x="1295" y="2073"/>
                    <a:pt x="1381" y="2154"/>
                  </a:cubicBezTo>
                  <a:cubicBezTo>
                    <a:pt x="1467" y="2235"/>
                    <a:pt x="1504" y="2270"/>
                    <a:pt x="1611" y="2352"/>
                  </a:cubicBezTo>
                  <a:cubicBezTo>
                    <a:pt x="1718" y="2434"/>
                    <a:pt x="1889" y="2558"/>
                    <a:pt x="2021" y="2647"/>
                  </a:cubicBezTo>
                  <a:cubicBezTo>
                    <a:pt x="2153" y="2736"/>
                    <a:pt x="2276" y="2813"/>
                    <a:pt x="2405" y="2884"/>
                  </a:cubicBezTo>
                  <a:cubicBezTo>
                    <a:pt x="2534" y="2955"/>
                    <a:pt x="2665" y="3017"/>
                    <a:pt x="2795" y="3076"/>
                  </a:cubicBezTo>
                  <a:cubicBezTo>
                    <a:pt x="2925" y="3135"/>
                    <a:pt x="3062" y="3190"/>
                    <a:pt x="3186" y="3236"/>
                  </a:cubicBezTo>
                  <a:cubicBezTo>
                    <a:pt x="3310" y="3282"/>
                    <a:pt x="3406" y="3314"/>
                    <a:pt x="3539" y="3352"/>
                  </a:cubicBezTo>
                  <a:cubicBezTo>
                    <a:pt x="3672" y="3390"/>
                    <a:pt x="3878" y="3437"/>
                    <a:pt x="4008" y="3466"/>
                  </a:cubicBezTo>
                  <a:lnTo>
                    <a:pt x="4319" y="3524"/>
                  </a:lnTo>
                  <a:lnTo>
                    <a:pt x="0" y="3524"/>
                  </a:lnTo>
                  <a:lnTo>
                    <a:pt x="2" y="0"/>
                  </a:lnTo>
                  <a:close/>
                </a:path>
              </a:pathLst>
            </a:custGeom>
            <a:solidFill>
              <a:srgbClr val="FC1920"/>
            </a:solidFill>
            <a:ln>
              <a:noFill/>
            </a:ln>
            <a:extLst>
              <a:ext uri="{91240B29-F687-4F45-9708-019B960494DF}">
                <a14:hiddenLine xmlns:a14="http://schemas.microsoft.com/office/drawing/2010/main" w="12700" cap="sq" cmpd="sng">
                  <a:solidFill>
                    <a:srgbClr val="000000"/>
                  </a:solidFill>
                  <a:prstDash val="solid"/>
                  <a:round/>
                  <a:headEnd/>
                  <a:tailEnd/>
                </a14:hiddenLine>
              </a:ext>
            </a:extLst>
          </p:spPr>
          <p:txBody>
            <a:bodyPr wrap="none" anchor="ctr"/>
            <a:lstStyle/>
            <a:p>
              <a:endParaRPr lang="en-US" dirty="0"/>
            </a:p>
          </p:txBody>
        </p:sp>
        <p:sp>
          <p:nvSpPr>
            <p:cNvPr id="4102" name="Freeform 4">
              <a:extLst>
                <a:ext uri="{FF2B5EF4-FFF2-40B4-BE49-F238E27FC236}">
                  <a16:creationId xmlns:a16="http://schemas.microsoft.com/office/drawing/2014/main" id="{22A2FE1B-1AE0-4D3D-9857-27B733236BF4}"/>
                </a:ext>
              </a:extLst>
            </p:cNvPr>
            <p:cNvSpPr>
              <a:spLocks/>
            </p:cNvSpPr>
            <p:nvPr userDrawn="1"/>
          </p:nvSpPr>
          <p:spPr bwMode="auto">
            <a:xfrm>
              <a:off x="287" y="1531"/>
              <a:ext cx="3151" cy="2786"/>
            </a:xfrm>
            <a:custGeom>
              <a:avLst/>
              <a:gdLst>
                <a:gd name="T0" fmla="*/ 0 w 3151"/>
                <a:gd name="T1" fmla="*/ 0 h 2786"/>
                <a:gd name="T2" fmla="*/ 51 w 3151"/>
                <a:gd name="T3" fmla="*/ 156 h 2786"/>
                <a:gd name="T4" fmla="*/ 148 w 3151"/>
                <a:gd name="T5" fmla="*/ 395 h 2786"/>
                <a:gd name="T6" fmla="*/ 264 w 3151"/>
                <a:gd name="T7" fmla="*/ 626 h 2786"/>
                <a:gd name="T8" fmla="*/ 424 w 3151"/>
                <a:gd name="T9" fmla="*/ 895 h 2786"/>
                <a:gd name="T10" fmla="*/ 576 w 3151"/>
                <a:gd name="T11" fmla="*/ 1109 h 2786"/>
                <a:gd name="T12" fmla="*/ 757 w 3151"/>
                <a:gd name="T13" fmla="*/ 1333 h 2786"/>
                <a:gd name="T14" fmla="*/ 969 w 3151"/>
                <a:gd name="T15" fmla="*/ 1555 h 2786"/>
                <a:gd name="T16" fmla="*/ 1243 w 3151"/>
                <a:gd name="T17" fmla="*/ 1799 h 2786"/>
                <a:gd name="T18" fmla="*/ 1605 w 3151"/>
                <a:gd name="T19" fmla="*/ 2069 h 2786"/>
                <a:gd name="T20" fmla="*/ 2011 w 3151"/>
                <a:gd name="T21" fmla="*/ 2315 h 2786"/>
                <a:gd name="T22" fmla="*/ 2401 w 3151"/>
                <a:gd name="T23" fmla="*/ 2507 h 2786"/>
                <a:gd name="T24" fmla="*/ 2773 w 3151"/>
                <a:gd name="T25" fmla="*/ 2661 h 2786"/>
                <a:gd name="T26" fmla="*/ 3151 w 3151"/>
                <a:gd name="T27" fmla="*/ 2786 h 2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51" h="2786">
                  <a:moveTo>
                    <a:pt x="0" y="0"/>
                  </a:moveTo>
                  <a:cubicBezTo>
                    <a:pt x="9" y="26"/>
                    <a:pt x="26" y="90"/>
                    <a:pt x="51" y="156"/>
                  </a:cubicBezTo>
                  <a:cubicBezTo>
                    <a:pt x="76" y="222"/>
                    <a:pt x="112" y="317"/>
                    <a:pt x="148" y="395"/>
                  </a:cubicBezTo>
                  <a:cubicBezTo>
                    <a:pt x="203" y="516"/>
                    <a:pt x="218" y="543"/>
                    <a:pt x="264" y="626"/>
                  </a:cubicBezTo>
                  <a:cubicBezTo>
                    <a:pt x="310" y="709"/>
                    <a:pt x="373" y="815"/>
                    <a:pt x="424" y="895"/>
                  </a:cubicBezTo>
                  <a:cubicBezTo>
                    <a:pt x="475" y="975"/>
                    <a:pt x="522" y="1038"/>
                    <a:pt x="576" y="1109"/>
                  </a:cubicBezTo>
                  <a:cubicBezTo>
                    <a:pt x="630" y="1180"/>
                    <a:pt x="692" y="1259"/>
                    <a:pt x="757" y="1333"/>
                  </a:cubicBezTo>
                  <a:cubicBezTo>
                    <a:pt x="822" y="1407"/>
                    <a:pt x="889" y="1478"/>
                    <a:pt x="969" y="1555"/>
                  </a:cubicBezTo>
                  <a:cubicBezTo>
                    <a:pt x="1049" y="1632"/>
                    <a:pt x="1137" y="1713"/>
                    <a:pt x="1243" y="1799"/>
                  </a:cubicBezTo>
                  <a:cubicBezTo>
                    <a:pt x="1349" y="1885"/>
                    <a:pt x="1477" y="1983"/>
                    <a:pt x="1605" y="2069"/>
                  </a:cubicBezTo>
                  <a:cubicBezTo>
                    <a:pt x="1733" y="2155"/>
                    <a:pt x="1878" y="2242"/>
                    <a:pt x="2011" y="2315"/>
                  </a:cubicBezTo>
                  <a:cubicBezTo>
                    <a:pt x="2144" y="2388"/>
                    <a:pt x="2274" y="2449"/>
                    <a:pt x="2401" y="2507"/>
                  </a:cubicBezTo>
                  <a:cubicBezTo>
                    <a:pt x="2528" y="2565"/>
                    <a:pt x="2648" y="2615"/>
                    <a:pt x="2773" y="2661"/>
                  </a:cubicBezTo>
                  <a:cubicBezTo>
                    <a:pt x="2898" y="2707"/>
                    <a:pt x="3072" y="2760"/>
                    <a:pt x="3151" y="2786"/>
                  </a:cubicBezTo>
                </a:path>
              </a:pathLst>
            </a:custGeom>
            <a:noFill/>
            <a:ln w="25400" cap="sq"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103" name="Freeform 5">
              <a:extLst>
                <a:ext uri="{FF2B5EF4-FFF2-40B4-BE49-F238E27FC236}">
                  <a16:creationId xmlns:a16="http://schemas.microsoft.com/office/drawing/2014/main" id="{15963A64-940A-4B8E-9EFC-E1C86A4AF4C3}"/>
                </a:ext>
              </a:extLst>
            </p:cNvPr>
            <p:cNvSpPr>
              <a:spLocks/>
            </p:cNvSpPr>
            <p:nvPr userDrawn="1"/>
          </p:nvSpPr>
          <p:spPr bwMode="auto">
            <a:xfrm>
              <a:off x="-18" y="1789"/>
              <a:ext cx="4133" cy="2537"/>
            </a:xfrm>
            <a:custGeom>
              <a:avLst/>
              <a:gdLst>
                <a:gd name="T0" fmla="*/ 0 w 4133"/>
                <a:gd name="T1" fmla="*/ 0 h 2537"/>
                <a:gd name="T2" fmla="*/ 95 w 4133"/>
                <a:gd name="T3" fmla="*/ 185 h 2537"/>
                <a:gd name="T4" fmla="*/ 236 w 4133"/>
                <a:gd name="T5" fmla="*/ 414 h 2537"/>
                <a:gd name="T6" fmla="*/ 401 w 4133"/>
                <a:gd name="T7" fmla="*/ 642 h 2537"/>
                <a:gd name="T8" fmla="*/ 532 w 4133"/>
                <a:gd name="T9" fmla="*/ 801 h 2537"/>
                <a:gd name="T10" fmla="*/ 742 w 4133"/>
                <a:gd name="T11" fmla="*/ 1026 h 2537"/>
                <a:gd name="T12" fmla="*/ 965 w 4133"/>
                <a:gd name="T13" fmla="*/ 1232 h 2537"/>
                <a:gd name="T14" fmla="*/ 1178 w 4133"/>
                <a:gd name="T15" fmla="*/ 1406 h 2537"/>
                <a:gd name="T16" fmla="*/ 1388 w 4133"/>
                <a:gd name="T17" fmla="*/ 1556 h 2537"/>
                <a:gd name="T18" fmla="*/ 1639 w 4133"/>
                <a:gd name="T19" fmla="*/ 1715 h 2537"/>
                <a:gd name="T20" fmla="*/ 1904 w 4133"/>
                <a:gd name="T21" fmla="*/ 1863 h 2537"/>
                <a:gd name="T22" fmla="*/ 2203 w 4133"/>
                <a:gd name="T23" fmla="*/ 2010 h 2537"/>
                <a:gd name="T24" fmla="*/ 2435 w 4133"/>
                <a:gd name="T25" fmla="*/ 2106 h 2537"/>
                <a:gd name="T26" fmla="*/ 2663 w 4133"/>
                <a:gd name="T27" fmla="*/ 2193 h 2537"/>
                <a:gd name="T28" fmla="*/ 3037 w 4133"/>
                <a:gd name="T29" fmla="*/ 2313 h 2537"/>
                <a:gd name="T30" fmla="*/ 3517 w 4133"/>
                <a:gd name="T31" fmla="*/ 2432 h 2537"/>
                <a:gd name="T32" fmla="*/ 3925 w 4133"/>
                <a:gd name="T33" fmla="*/ 2505 h 2537"/>
                <a:gd name="T34" fmla="*/ 4133 w 4133"/>
                <a:gd name="T35" fmla="*/ 2537 h 25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33" h="2537">
                  <a:moveTo>
                    <a:pt x="0" y="0"/>
                  </a:moveTo>
                  <a:cubicBezTo>
                    <a:pt x="16" y="31"/>
                    <a:pt x="56" y="116"/>
                    <a:pt x="95" y="185"/>
                  </a:cubicBezTo>
                  <a:cubicBezTo>
                    <a:pt x="134" y="254"/>
                    <a:pt x="185" y="338"/>
                    <a:pt x="236" y="414"/>
                  </a:cubicBezTo>
                  <a:cubicBezTo>
                    <a:pt x="287" y="490"/>
                    <a:pt x="352" y="578"/>
                    <a:pt x="401" y="642"/>
                  </a:cubicBezTo>
                  <a:cubicBezTo>
                    <a:pt x="450" y="706"/>
                    <a:pt x="475" y="737"/>
                    <a:pt x="532" y="801"/>
                  </a:cubicBezTo>
                  <a:cubicBezTo>
                    <a:pt x="589" y="865"/>
                    <a:pt x="670" y="954"/>
                    <a:pt x="742" y="1026"/>
                  </a:cubicBezTo>
                  <a:cubicBezTo>
                    <a:pt x="814" y="1098"/>
                    <a:pt x="892" y="1169"/>
                    <a:pt x="965" y="1232"/>
                  </a:cubicBezTo>
                  <a:cubicBezTo>
                    <a:pt x="1038" y="1295"/>
                    <a:pt x="1108" y="1352"/>
                    <a:pt x="1178" y="1406"/>
                  </a:cubicBezTo>
                  <a:cubicBezTo>
                    <a:pt x="1248" y="1460"/>
                    <a:pt x="1311" y="1505"/>
                    <a:pt x="1388" y="1556"/>
                  </a:cubicBezTo>
                  <a:cubicBezTo>
                    <a:pt x="1465" y="1607"/>
                    <a:pt x="1553" y="1664"/>
                    <a:pt x="1639" y="1715"/>
                  </a:cubicBezTo>
                  <a:cubicBezTo>
                    <a:pt x="1725" y="1766"/>
                    <a:pt x="1810" y="1814"/>
                    <a:pt x="1904" y="1863"/>
                  </a:cubicBezTo>
                  <a:cubicBezTo>
                    <a:pt x="1998" y="1912"/>
                    <a:pt x="2115" y="1970"/>
                    <a:pt x="2203" y="2010"/>
                  </a:cubicBezTo>
                  <a:cubicBezTo>
                    <a:pt x="2291" y="2050"/>
                    <a:pt x="2358" y="2075"/>
                    <a:pt x="2435" y="2106"/>
                  </a:cubicBezTo>
                  <a:cubicBezTo>
                    <a:pt x="2512" y="2137"/>
                    <a:pt x="2563" y="2159"/>
                    <a:pt x="2663" y="2193"/>
                  </a:cubicBezTo>
                  <a:cubicBezTo>
                    <a:pt x="2763" y="2227"/>
                    <a:pt x="2895" y="2273"/>
                    <a:pt x="3037" y="2313"/>
                  </a:cubicBezTo>
                  <a:cubicBezTo>
                    <a:pt x="3184" y="2353"/>
                    <a:pt x="3364" y="2400"/>
                    <a:pt x="3517" y="2432"/>
                  </a:cubicBezTo>
                  <a:cubicBezTo>
                    <a:pt x="3665" y="2464"/>
                    <a:pt x="3822" y="2488"/>
                    <a:pt x="3925" y="2505"/>
                  </a:cubicBezTo>
                  <a:cubicBezTo>
                    <a:pt x="4028" y="2522"/>
                    <a:pt x="4090" y="2530"/>
                    <a:pt x="4133" y="2537"/>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56" name="Rectangle 6">
              <a:extLst>
                <a:ext uri="{FF2B5EF4-FFF2-40B4-BE49-F238E27FC236}">
                  <a16:creationId xmlns:a16="http://schemas.microsoft.com/office/drawing/2014/main" id="{669932E0-8BB2-448E-9AA4-8A96E992A7FE}"/>
                </a:ext>
              </a:extLst>
            </p:cNvPr>
            <p:cNvSpPr>
              <a:spLocks noChangeArrowheads="1"/>
            </p:cNvSpPr>
            <p:nvPr userDrawn="1"/>
          </p:nvSpPr>
          <p:spPr bwMode="auto">
            <a:xfrm>
              <a:off x="996" y="768"/>
              <a:ext cx="4560" cy="96"/>
            </a:xfrm>
            <a:prstGeom prst="rect">
              <a:avLst/>
            </a:prstGeom>
            <a:solidFill>
              <a:srgbClr val="FC1920"/>
            </a:solidFill>
            <a:ln>
              <a:noFill/>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dirty="0">
                <a:solidFill>
                  <a:srgbClr val="FFFFFF"/>
                </a:solidFill>
              </a:endParaRPr>
            </a:p>
          </p:txBody>
        </p:sp>
        <p:pic>
          <p:nvPicPr>
            <p:cNvPr id="4105" name="Picture 7" descr="UC_logo">
              <a:extLst>
                <a:ext uri="{FF2B5EF4-FFF2-40B4-BE49-F238E27FC236}">
                  <a16:creationId xmlns:a16="http://schemas.microsoft.com/office/drawing/2014/main" id="{CF1929D5-66E4-4335-8C1D-BCE6DEA7989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 y="192"/>
              <a:ext cx="1064"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4696" name="Rectangle 8">
            <a:extLst>
              <a:ext uri="{FF2B5EF4-FFF2-40B4-BE49-F238E27FC236}">
                <a16:creationId xmlns:a16="http://schemas.microsoft.com/office/drawing/2014/main" id="{8E152AA6-B905-4B44-BA81-E5AB4578BA87}"/>
              </a:ext>
            </a:extLst>
          </p:cNvPr>
          <p:cNvSpPr>
            <a:spLocks noGrp="1" noChangeArrowheads="1"/>
          </p:cNvSpPr>
          <p:nvPr>
            <p:ph type="title"/>
          </p:nvPr>
        </p:nvSpPr>
        <p:spPr bwMode="auto">
          <a:xfrm>
            <a:off x="1600200" y="1219200"/>
            <a:ext cx="7239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9">
            <a:extLst>
              <a:ext uri="{FF2B5EF4-FFF2-40B4-BE49-F238E27FC236}">
                <a16:creationId xmlns:a16="http://schemas.microsoft.com/office/drawing/2014/main" id="{EC378BCD-0D1C-4578-9D32-4DD8A1B8A8ED}"/>
              </a:ext>
            </a:extLst>
          </p:cNvPr>
          <p:cNvSpPr>
            <a:spLocks noGrp="1" noChangeArrowheads="1"/>
          </p:cNvSpPr>
          <p:nvPr>
            <p:ph type="body" idx="1"/>
          </p:nvPr>
        </p:nvSpPr>
        <p:spPr bwMode="auto">
          <a:xfrm>
            <a:off x="1600200" y="25908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91600" r:id="rId1"/>
  </p:sldLayoutIdLst>
  <p:txStyles>
    <p:titleStyle>
      <a:lvl1pPr algn="l" rtl="0" eaLnBrk="0" fontAlgn="base" hangingPunct="0">
        <a:spcBef>
          <a:spcPct val="0"/>
        </a:spcBef>
        <a:spcAft>
          <a:spcPct val="0"/>
        </a:spcAft>
        <a:defRPr sz="4000">
          <a:solidFill>
            <a:schemeClr val="bg2"/>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sz="4000">
          <a:solidFill>
            <a:schemeClr val="bg2"/>
          </a:solidFill>
          <a:effectLst>
            <a:outerShdw blurRad="38100" dist="38100" dir="2700000" algn="tl">
              <a:srgbClr val="FFFFFF"/>
            </a:outerShdw>
          </a:effectLst>
          <a:latin typeface="Arial" charset="0"/>
        </a:defRPr>
      </a:lvl2pPr>
      <a:lvl3pPr algn="l" rtl="0" eaLnBrk="0" fontAlgn="base" hangingPunct="0">
        <a:spcBef>
          <a:spcPct val="0"/>
        </a:spcBef>
        <a:spcAft>
          <a:spcPct val="0"/>
        </a:spcAft>
        <a:defRPr sz="4000">
          <a:solidFill>
            <a:schemeClr val="bg2"/>
          </a:solidFill>
          <a:effectLst>
            <a:outerShdw blurRad="38100" dist="38100" dir="2700000" algn="tl">
              <a:srgbClr val="FFFFFF"/>
            </a:outerShdw>
          </a:effectLst>
          <a:latin typeface="Arial" charset="0"/>
        </a:defRPr>
      </a:lvl3pPr>
      <a:lvl4pPr algn="l" rtl="0" eaLnBrk="0" fontAlgn="base" hangingPunct="0">
        <a:spcBef>
          <a:spcPct val="0"/>
        </a:spcBef>
        <a:spcAft>
          <a:spcPct val="0"/>
        </a:spcAft>
        <a:defRPr sz="4000">
          <a:solidFill>
            <a:schemeClr val="bg2"/>
          </a:solidFill>
          <a:effectLst>
            <a:outerShdw blurRad="38100" dist="38100" dir="2700000" algn="tl">
              <a:srgbClr val="FFFFFF"/>
            </a:outerShdw>
          </a:effectLst>
          <a:latin typeface="Arial" charset="0"/>
        </a:defRPr>
      </a:lvl4pPr>
      <a:lvl5pPr algn="l" rtl="0" eaLnBrk="0" fontAlgn="base" hangingPunct="0">
        <a:spcBef>
          <a:spcPct val="0"/>
        </a:spcBef>
        <a:spcAft>
          <a:spcPct val="0"/>
        </a:spcAft>
        <a:defRPr sz="4000">
          <a:solidFill>
            <a:schemeClr val="bg2"/>
          </a:solidFill>
          <a:effectLst>
            <a:outerShdw blurRad="38100" dist="38100" dir="2700000" algn="tl">
              <a:srgbClr val="FFFFFF"/>
            </a:outerShdw>
          </a:effectLst>
          <a:latin typeface="Arial" charset="0"/>
        </a:defRPr>
      </a:lvl5pPr>
      <a:lvl6pPr marL="457200" algn="l" rtl="0" fontAlgn="base">
        <a:spcBef>
          <a:spcPct val="0"/>
        </a:spcBef>
        <a:spcAft>
          <a:spcPct val="0"/>
        </a:spcAft>
        <a:defRPr sz="4000">
          <a:solidFill>
            <a:schemeClr val="bg2"/>
          </a:solidFill>
          <a:effectLst>
            <a:outerShdw blurRad="38100" dist="38100" dir="2700000" algn="tl">
              <a:srgbClr val="FFFFFF"/>
            </a:outerShdw>
          </a:effectLst>
          <a:latin typeface="Arial" charset="0"/>
        </a:defRPr>
      </a:lvl6pPr>
      <a:lvl7pPr marL="914400" algn="l" rtl="0" fontAlgn="base">
        <a:spcBef>
          <a:spcPct val="0"/>
        </a:spcBef>
        <a:spcAft>
          <a:spcPct val="0"/>
        </a:spcAft>
        <a:defRPr sz="4000">
          <a:solidFill>
            <a:schemeClr val="bg2"/>
          </a:solidFill>
          <a:effectLst>
            <a:outerShdw blurRad="38100" dist="38100" dir="2700000" algn="tl">
              <a:srgbClr val="FFFFFF"/>
            </a:outerShdw>
          </a:effectLst>
          <a:latin typeface="Arial" charset="0"/>
        </a:defRPr>
      </a:lvl7pPr>
      <a:lvl8pPr marL="1371600" algn="l" rtl="0" fontAlgn="base">
        <a:spcBef>
          <a:spcPct val="0"/>
        </a:spcBef>
        <a:spcAft>
          <a:spcPct val="0"/>
        </a:spcAft>
        <a:defRPr sz="4000">
          <a:solidFill>
            <a:schemeClr val="bg2"/>
          </a:solidFill>
          <a:effectLst>
            <a:outerShdw blurRad="38100" dist="38100" dir="2700000" algn="tl">
              <a:srgbClr val="FFFFFF"/>
            </a:outerShdw>
          </a:effectLst>
          <a:latin typeface="Arial" charset="0"/>
        </a:defRPr>
      </a:lvl8pPr>
      <a:lvl9pPr marL="1828800" algn="l" rtl="0" fontAlgn="base">
        <a:spcBef>
          <a:spcPct val="0"/>
        </a:spcBef>
        <a:spcAft>
          <a:spcPct val="0"/>
        </a:spcAft>
        <a:defRPr sz="4000">
          <a:solidFill>
            <a:schemeClr val="bg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rgbClr val="FF3300"/>
        </a:buClr>
        <a:buSzPct val="8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SzPct val="80000"/>
        <a:buChar char="•"/>
        <a:defRPr sz="2000">
          <a:solidFill>
            <a:schemeClr val="tx1"/>
          </a:solidFill>
          <a:latin typeface="+mn-lt"/>
        </a:defRPr>
      </a:lvl5pPr>
      <a:lvl6pPr marL="2514600" indent="-228600" algn="l" rtl="0" fontAlgn="base">
        <a:spcBef>
          <a:spcPct val="20000"/>
        </a:spcBef>
        <a:spcAft>
          <a:spcPct val="0"/>
        </a:spcAft>
        <a:buClr>
          <a:srgbClr val="FF3300"/>
        </a:buClr>
        <a:buSzPct val="80000"/>
        <a:buChar char="•"/>
        <a:defRPr sz="2000">
          <a:solidFill>
            <a:schemeClr val="tx1"/>
          </a:solidFill>
          <a:latin typeface="+mn-lt"/>
        </a:defRPr>
      </a:lvl6pPr>
      <a:lvl7pPr marL="2971800" indent="-228600" algn="l" rtl="0" fontAlgn="base">
        <a:spcBef>
          <a:spcPct val="20000"/>
        </a:spcBef>
        <a:spcAft>
          <a:spcPct val="0"/>
        </a:spcAft>
        <a:buClr>
          <a:srgbClr val="FF3300"/>
        </a:buClr>
        <a:buSzPct val="80000"/>
        <a:buChar char="•"/>
        <a:defRPr sz="2000">
          <a:solidFill>
            <a:schemeClr val="tx1"/>
          </a:solidFill>
          <a:latin typeface="+mn-lt"/>
        </a:defRPr>
      </a:lvl7pPr>
      <a:lvl8pPr marL="3429000" indent="-228600" algn="l" rtl="0" fontAlgn="base">
        <a:spcBef>
          <a:spcPct val="20000"/>
        </a:spcBef>
        <a:spcAft>
          <a:spcPct val="0"/>
        </a:spcAft>
        <a:buClr>
          <a:srgbClr val="FF3300"/>
        </a:buClr>
        <a:buSzPct val="80000"/>
        <a:buChar char="•"/>
        <a:defRPr sz="2000">
          <a:solidFill>
            <a:schemeClr val="tx1"/>
          </a:solidFill>
          <a:latin typeface="+mn-lt"/>
        </a:defRPr>
      </a:lvl8pPr>
      <a:lvl9pPr marL="3886200" indent="-228600" algn="l" rtl="0" fontAlgn="base">
        <a:spcBef>
          <a:spcPct val="20000"/>
        </a:spcBef>
        <a:spcAft>
          <a:spcPct val="0"/>
        </a:spcAft>
        <a:buClr>
          <a:srgbClr val="FF3300"/>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FEB7F2C3-289A-4B70-A058-5B147EF18E9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a:extLst>
              <a:ext uri="{FF2B5EF4-FFF2-40B4-BE49-F238E27FC236}">
                <a16:creationId xmlns:a16="http://schemas.microsoft.com/office/drawing/2014/main" id="{98B45449-13A6-40BA-A7CF-697C0656D1E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C56E5F5-8BD3-447B-958D-3690A2F91FF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E6A07972-1A41-4C7F-B01B-0F123F75B7DF}" type="datetimeFigureOut">
              <a:rPr lang="en-US"/>
              <a:pPr>
                <a:defRPr/>
              </a:pPr>
              <a:t>7/20/2022</a:t>
            </a:fld>
            <a:endParaRPr lang="en-US" dirty="0"/>
          </a:p>
        </p:txBody>
      </p:sp>
      <p:sp>
        <p:nvSpPr>
          <p:cNvPr id="5" name="Footer Placeholder 4">
            <a:extLst>
              <a:ext uri="{FF2B5EF4-FFF2-40B4-BE49-F238E27FC236}">
                <a16:creationId xmlns:a16="http://schemas.microsoft.com/office/drawing/2014/main" id="{D096C2F3-D27C-4474-8ED8-5CB1BD34AC7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US" dirty="0"/>
          </a:p>
        </p:txBody>
      </p:sp>
      <p:sp>
        <p:nvSpPr>
          <p:cNvPr id="6" name="Slide Number Placeholder 5">
            <a:extLst>
              <a:ext uri="{FF2B5EF4-FFF2-40B4-BE49-F238E27FC236}">
                <a16:creationId xmlns:a16="http://schemas.microsoft.com/office/drawing/2014/main" id="{A81F57E5-503C-4BC7-BB28-61F7835CBFE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161878A-3934-4596-BB7B-62E72372596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59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25E179-173B-48EA-9881-19ACD0C5D3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46A11B-70BF-4151-A210-4E7E684FA0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494979-2ABD-49C7-8DB6-BC1FFC5D3F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1029" name="Rectangle 5">
            <a:extLst>
              <a:ext uri="{FF2B5EF4-FFF2-40B4-BE49-F238E27FC236}">
                <a16:creationId xmlns:a16="http://schemas.microsoft.com/office/drawing/2014/main" id="{E94AE088-BAB6-4765-B291-44566FA9B6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1030" name="Rectangle 6">
            <a:extLst>
              <a:ext uri="{FF2B5EF4-FFF2-40B4-BE49-F238E27FC236}">
                <a16:creationId xmlns:a16="http://schemas.microsoft.com/office/drawing/2014/main" id="{81AB838F-4DB1-4522-9319-F340D07C49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6A20365-8DA2-4D98-A749-BCB995EA6F7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504"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BC332FF-9B84-4FA3-8893-4FBC7148E90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2DAFD298-733B-4C33-8CE1-8AC08132435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B9FA65D-1590-4D8F-BB2D-3D74BC7F7098}"/>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mn-lt"/>
              </a:defRPr>
            </a:lvl1pPr>
          </a:lstStyle>
          <a:p>
            <a:pPr>
              <a:defRPr/>
            </a:pPr>
            <a:endParaRPr lang="en-US" altLang="en-US" dirty="0"/>
          </a:p>
        </p:txBody>
      </p:sp>
      <p:sp>
        <p:nvSpPr>
          <p:cNvPr id="1029" name="Rectangle 5">
            <a:extLst>
              <a:ext uri="{FF2B5EF4-FFF2-40B4-BE49-F238E27FC236}">
                <a16:creationId xmlns:a16="http://schemas.microsoft.com/office/drawing/2014/main" id="{FC82A0AA-ED0F-47D0-9C88-CA66B137BECC}"/>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ltLang="en-US" dirty="0"/>
          </a:p>
        </p:txBody>
      </p:sp>
      <p:sp>
        <p:nvSpPr>
          <p:cNvPr id="1030" name="Rectangle 6">
            <a:extLst>
              <a:ext uri="{FF2B5EF4-FFF2-40B4-BE49-F238E27FC236}">
                <a16:creationId xmlns:a16="http://schemas.microsoft.com/office/drawing/2014/main" id="{39AC2E6B-A625-4140-ACFE-F50701A6F0C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6038A379-783B-4A35-A4D4-92A9C0B9821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560"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25E179-173B-48EA-9881-19ACD0C5D3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46A11B-70BF-4151-A210-4E7E684FA0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494979-2ABD-49C7-8DB6-BC1FFC5D3F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1029" name="Rectangle 5">
            <a:extLst>
              <a:ext uri="{FF2B5EF4-FFF2-40B4-BE49-F238E27FC236}">
                <a16:creationId xmlns:a16="http://schemas.microsoft.com/office/drawing/2014/main" id="{E94AE088-BAB6-4765-B291-44566FA9B6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1030" name="Rectangle 6">
            <a:extLst>
              <a:ext uri="{FF2B5EF4-FFF2-40B4-BE49-F238E27FC236}">
                <a16:creationId xmlns:a16="http://schemas.microsoft.com/office/drawing/2014/main" id="{81AB838F-4DB1-4522-9319-F340D07C49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6A20365-8DA2-4D98-A749-BCB995EA6F7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499"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54235DD-0352-45E4-A062-F08F6999D9B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AB3FB076-C7FA-4BEF-B804-6C5867C5F9F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3888713-57DF-4251-ABB3-E2B2CE405C0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mn-lt"/>
              </a:defRPr>
            </a:lvl1pPr>
          </a:lstStyle>
          <a:p>
            <a:pPr>
              <a:defRPr/>
            </a:pPr>
            <a:endParaRPr lang="en-US" dirty="0"/>
          </a:p>
        </p:txBody>
      </p:sp>
      <p:sp>
        <p:nvSpPr>
          <p:cNvPr id="1029" name="Rectangle 5">
            <a:extLst>
              <a:ext uri="{FF2B5EF4-FFF2-40B4-BE49-F238E27FC236}">
                <a16:creationId xmlns:a16="http://schemas.microsoft.com/office/drawing/2014/main" id="{C7B12689-4F25-4D43-95D7-98989B1EC9C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dirty="0"/>
          </a:p>
        </p:txBody>
      </p:sp>
      <p:sp>
        <p:nvSpPr>
          <p:cNvPr id="1030" name="Rectangle 6">
            <a:extLst>
              <a:ext uri="{FF2B5EF4-FFF2-40B4-BE49-F238E27FC236}">
                <a16:creationId xmlns:a16="http://schemas.microsoft.com/office/drawing/2014/main" id="{C71E4B9A-AD28-47D2-A44E-FA0BDBFFA88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64CB9263-1464-4F82-AA38-E0F4791D4A3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523"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25E179-173B-48EA-9881-19ACD0C5D3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46A11B-70BF-4151-A210-4E7E684FA0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494979-2ABD-49C7-8DB6-BC1FFC5D3F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1029" name="Rectangle 5">
            <a:extLst>
              <a:ext uri="{FF2B5EF4-FFF2-40B4-BE49-F238E27FC236}">
                <a16:creationId xmlns:a16="http://schemas.microsoft.com/office/drawing/2014/main" id="{E94AE088-BAB6-4765-B291-44566FA9B6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1030" name="Rectangle 6">
            <a:extLst>
              <a:ext uri="{FF2B5EF4-FFF2-40B4-BE49-F238E27FC236}">
                <a16:creationId xmlns:a16="http://schemas.microsoft.com/office/drawing/2014/main" id="{81AB838F-4DB1-4522-9319-F340D07C49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6A20365-8DA2-4D98-A749-BCB995EA6F7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1509" r:id="rId1"/>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17.wmf"/><Relationship Id="rId5" Type="http://schemas.openxmlformats.org/officeDocument/2006/relationships/oleObject" Target="../embeddings/oleObject5.bin"/><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s://med.uc.edu/institutes/CAR/hom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6.bin"/><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7.bin"/><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hyperlink" Target="https://med.uc.edu/institutes/CAR/publication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med.uc.edu/institutes/CAR/car-member-registration" TargetMode="External"/><Relationship Id="rId5" Type="http://schemas.openxmlformats.org/officeDocument/2006/relationships/hyperlink" Target="https://med.uc.edu/institutes/CAR/communications" TargetMode="External"/><Relationship Id="rId4" Type="http://schemas.openxmlformats.org/officeDocument/2006/relationships/hyperlink" Target="https://med.uc.edu/institutes/CAR/project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0.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med.uc.edu/institutes/CAR/summer-speaker-series/speaker-series-2022/"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E672243-DF62-4826-9761-FA7C6CFC3CA4}"/>
              </a:ext>
            </a:extLst>
          </p:cNvPr>
          <p:cNvSpPr>
            <a:spLocks noGrp="1" noChangeArrowheads="1"/>
          </p:cNvSpPr>
          <p:nvPr>
            <p:ph type="ctrTitle"/>
          </p:nvPr>
        </p:nvSpPr>
        <p:spPr>
          <a:xfrm>
            <a:off x="228600" y="1131888"/>
            <a:ext cx="8686800" cy="1749425"/>
          </a:xfrm>
        </p:spPr>
        <p:txBody>
          <a:bodyPr/>
          <a:lstStyle/>
          <a:p>
            <a:r>
              <a:rPr lang="en-US" altLang="en-US" b="1" dirty="0">
                <a:solidFill>
                  <a:schemeClr val="tx1"/>
                </a:solidFill>
              </a:rPr>
              <a:t>UC College of Medicine Center for Addiction Research (CAR) </a:t>
            </a:r>
            <a:br>
              <a:rPr lang="en-US" altLang="en-US" b="1" dirty="0">
                <a:solidFill>
                  <a:schemeClr val="tx1"/>
                </a:solidFill>
              </a:rPr>
            </a:br>
            <a:r>
              <a:rPr lang="en-US" altLang="en-US" b="1" dirty="0">
                <a:solidFill>
                  <a:schemeClr val="tx1"/>
                </a:solidFill>
              </a:rPr>
              <a:t>Summer Speaker Series</a:t>
            </a:r>
          </a:p>
        </p:txBody>
      </p:sp>
      <p:sp>
        <p:nvSpPr>
          <p:cNvPr id="9219" name="Text Box 7">
            <a:extLst>
              <a:ext uri="{FF2B5EF4-FFF2-40B4-BE49-F238E27FC236}">
                <a16:creationId xmlns:a16="http://schemas.microsoft.com/office/drawing/2014/main" id="{E928383D-C556-4F7A-AE35-5A51842AACE4}"/>
              </a:ext>
            </a:extLst>
          </p:cNvPr>
          <p:cNvSpPr txBox="1">
            <a:spLocks noChangeArrowheads="1"/>
          </p:cNvSpPr>
          <p:nvPr/>
        </p:nvSpPr>
        <p:spPr bwMode="auto">
          <a:xfrm>
            <a:off x="1938338" y="3227388"/>
            <a:ext cx="52673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en-US" altLang="en-US" sz="2800" dirty="0">
                <a:solidFill>
                  <a:srgbClr val="000000"/>
                </a:solidFill>
              </a:rPr>
              <a:t>Sponsored by: Urban Health Pathway of Next Lives Here </a:t>
            </a:r>
          </a:p>
          <a:p>
            <a:pPr algn="ctr">
              <a:spcBef>
                <a:spcPct val="0"/>
              </a:spcBef>
              <a:buFontTx/>
              <a:buNone/>
            </a:pPr>
            <a:endParaRPr lang="en-US" altLang="en-US" sz="2800" dirty="0">
              <a:solidFill>
                <a:srgbClr val="000000"/>
              </a:solidFill>
            </a:endParaRPr>
          </a:p>
          <a:p>
            <a:pPr algn="ctr">
              <a:spcBef>
                <a:spcPct val="0"/>
              </a:spcBef>
              <a:buFontTx/>
              <a:buNone/>
            </a:pPr>
            <a:r>
              <a:rPr lang="en-US" altLang="en-US" sz="2800" dirty="0">
                <a:solidFill>
                  <a:srgbClr val="000000"/>
                </a:solidFill>
              </a:rPr>
              <a:t>July 20, 2022</a:t>
            </a:r>
          </a:p>
          <a:p>
            <a:pPr algn="ctr">
              <a:spcBef>
                <a:spcPct val="0"/>
              </a:spcBef>
              <a:buFontTx/>
              <a:buNone/>
            </a:pPr>
            <a:r>
              <a:rPr lang="en-US" altLang="en-US" sz="2800" dirty="0">
                <a:solidFill>
                  <a:srgbClr val="000000"/>
                </a:solidFill>
              </a:rPr>
              <a:t>12:00 – 1:00PM</a:t>
            </a:r>
          </a:p>
          <a:p>
            <a:pPr algn="ctr">
              <a:spcBef>
                <a:spcPct val="0"/>
              </a:spcBef>
              <a:buFontTx/>
              <a:buNone/>
            </a:pPr>
            <a:endParaRPr lang="en-US" altLang="en-US" sz="2000" dirty="0">
              <a:solidFill>
                <a:srgbClr val="000000"/>
              </a:solidFill>
            </a:endParaRPr>
          </a:p>
          <a:p>
            <a:pPr algn="ctr">
              <a:spcBef>
                <a:spcPct val="0"/>
              </a:spcBef>
              <a:buFontTx/>
              <a:buNone/>
            </a:pPr>
            <a:r>
              <a:rPr lang="en-US" altLang="en-US" sz="2800" b="1" i="1" dirty="0">
                <a:solidFill>
                  <a:srgbClr val="000000"/>
                </a:solidFill>
              </a:rPr>
              <a:t>This event is being recorded.</a:t>
            </a:r>
          </a:p>
          <a:p>
            <a:pPr algn="ctr">
              <a:spcBef>
                <a:spcPct val="0"/>
              </a:spcBef>
              <a:buFontTx/>
              <a:buNone/>
            </a:pPr>
            <a:endParaRPr lang="en-US" altLang="en-US" sz="2000" dirty="0">
              <a:solidFill>
                <a:srgbClr val="000000"/>
              </a:solidFill>
            </a:endParaRPr>
          </a:p>
        </p:txBody>
      </p:sp>
      <p:sp>
        <p:nvSpPr>
          <p:cNvPr id="9220" name="Slide Number Placeholder 1">
            <a:extLst>
              <a:ext uri="{FF2B5EF4-FFF2-40B4-BE49-F238E27FC236}">
                <a16:creationId xmlns:a16="http://schemas.microsoft.com/office/drawing/2014/main" id="{C44F7F44-BF7F-4DA8-9BEF-A0F2938F99C6}"/>
              </a:ext>
            </a:extLst>
          </p:cNvPr>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5F70A5C4-04E6-41CD-9D94-DC77698756C5}" type="slidenum">
              <a:rPr lang="en-US" altLang="en-US" sz="1400"/>
              <a:pPr algn="r" eaLnBrk="1" hangingPunct="1">
                <a:spcBef>
                  <a:spcPct val="0"/>
                </a:spcBef>
                <a:buFontTx/>
                <a:buNone/>
              </a:pPr>
              <a:t>1</a:t>
            </a:fld>
            <a:endParaRPr lang="en-US" altLang="en-US" sz="1400" dirty="0">
              <a:solidFill>
                <a:srgbClr val="000000"/>
              </a:solidFill>
            </a:endParaRPr>
          </a:p>
        </p:txBody>
      </p:sp>
      <p:sp>
        <p:nvSpPr>
          <p:cNvPr id="9221" name="Line 5">
            <a:extLst>
              <a:ext uri="{FF2B5EF4-FFF2-40B4-BE49-F238E27FC236}">
                <a16:creationId xmlns:a16="http://schemas.microsoft.com/office/drawing/2014/main" id="{E8E89354-8BD0-4BC9-A97E-CF03F998280A}"/>
              </a:ext>
            </a:extLst>
          </p:cNvPr>
          <p:cNvSpPr>
            <a:spLocks noChangeShapeType="1"/>
          </p:cNvSpPr>
          <p:nvPr/>
        </p:nvSpPr>
        <p:spPr bwMode="auto">
          <a:xfrm>
            <a:off x="639763" y="990600"/>
            <a:ext cx="7864475" cy="0"/>
          </a:xfrm>
          <a:prstGeom prst="line">
            <a:avLst/>
          </a:prstGeom>
          <a:noFill/>
          <a:ln w="76200">
            <a:solidFill>
              <a:srgbClr val="D30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22" name="Line 5">
            <a:extLst>
              <a:ext uri="{FF2B5EF4-FFF2-40B4-BE49-F238E27FC236}">
                <a16:creationId xmlns:a16="http://schemas.microsoft.com/office/drawing/2014/main" id="{38C33499-AECD-4EE4-B357-1D63B1768257}"/>
              </a:ext>
            </a:extLst>
          </p:cNvPr>
          <p:cNvSpPr>
            <a:spLocks noChangeShapeType="1"/>
          </p:cNvSpPr>
          <p:nvPr/>
        </p:nvSpPr>
        <p:spPr bwMode="auto">
          <a:xfrm>
            <a:off x="639763" y="3048000"/>
            <a:ext cx="7864475" cy="0"/>
          </a:xfrm>
          <a:prstGeom prst="line">
            <a:avLst/>
          </a:prstGeom>
          <a:noFill/>
          <a:ln w="76200">
            <a:solidFill>
              <a:srgbClr val="D30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Line 2">
            <a:extLst>
              <a:ext uri="{FF2B5EF4-FFF2-40B4-BE49-F238E27FC236}">
                <a16:creationId xmlns:a16="http://schemas.microsoft.com/office/drawing/2014/main" id="{18632626-AF52-4F00-ABD5-B3EA1D6CDE15}"/>
              </a:ext>
            </a:extLst>
          </p:cNvPr>
          <p:cNvSpPr>
            <a:spLocks noChangeShapeType="1"/>
          </p:cNvSpPr>
          <p:nvPr/>
        </p:nvSpPr>
        <p:spPr bwMode="auto">
          <a:xfrm>
            <a:off x="4724400" y="1447800"/>
            <a:ext cx="0" cy="3625850"/>
          </a:xfrm>
          <a:prstGeom prst="line">
            <a:avLst/>
          </a:prstGeom>
          <a:noFill/>
          <a:ln w="57150" cmpd="tri">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nvGrpSpPr>
          <p:cNvPr id="30723" name="Group 3">
            <a:extLst>
              <a:ext uri="{FF2B5EF4-FFF2-40B4-BE49-F238E27FC236}">
                <a16:creationId xmlns:a16="http://schemas.microsoft.com/office/drawing/2014/main" id="{1CB6D108-18D5-44BC-B78B-BC47338AADBE}"/>
              </a:ext>
            </a:extLst>
          </p:cNvPr>
          <p:cNvGrpSpPr>
            <a:grpSpLocks/>
          </p:cNvGrpSpPr>
          <p:nvPr/>
        </p:nvGrpSpPr>
        <p:grpSpPr bwMode="auto">
          <a:xfrm>
            <a:off x="5346700" y="3306763"/>
            <a:ext cx="1231900" cy="1336675"/>
            <a:chOff x="3368" y="2083"/>
            <a:chExt cx="776" cy="842"/>
          </a:xfrm>
        </p:grpSpPr>
        <p:grpSp>
          <p:nvGrpSpPr>
            <p:cNvPr id="30811" name="Group 4">
              <a:extLst>
                <a:ext uri="{FF2B5EF4-FFF2-40B4-BE49-F238E27FC236}">
                  <a16:creationId xmlns:a16="http://schemas.microsoft.com/office/drawing/2014/main" id="{0FB93CC9-EB8D-445B-A338-30D89DC651C7}"/>
                </a:ext>
              </a:extLst>
            </p:cNvPr>
            <p:cNvGrpSpPr>
              <a:grpSpLocks/>
            </p:cNvGrpSpPr>
            <p:nvPr/>
          </p:nvGrpSpPr>
          <p:grpSpPr bwMode="auto">
            <a:xfrm>
              <a:off x="3687" y="2604"/>
              <a:ext cx="139" cy="321"/>
              <a:chOff x="3687" y="2604"/>
              <a:chExt cx="139" cy="321"/>
            </a:xfrm>
          </p:grpSpPr>
          <p:sp>
            <p:nvSpPr>
              <p:cNvPr id="30829" name="Oval 5">
                <a:extLst>
                  <a:ext uri="{FF2B5EF4-FFF2-40B4-BE49-F238E27FC236}">
                    <a16:creationId xmlns:a16="http://schemas.microsoft.com/office/drawing/2014/main" id="{C4B881D4-A99D-4BB7-807C-B1076FA2366C}"/>
                  </a:ext>
                </a:extLst>
              </p:cNvPr>
              <p:cNvSpPr>
                <a:spLocks noChangeArrowheads="1"/>
              </p:cNvSpPr>
              <p:nvPr/>
            </p:nvSpPr>
            <p:spPr bwMode="auto">
              <a:xfrm rot="-60000">
                <a:off x="3687" y="2607"/>
                <a:ext cx="77" cy="318"/>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830" name="Oval 6">
                <a:extLst>
                  <a:ext uri="{FF2B5EF4-FFF2-40B4-BE49-F238E27FC236}">
                    <a16:creationId xmlns:a16="http://schemas.microsoft.com/office/drawing/2014/main" id="{4EC5313C-E7C0-4937-A914-E3F0FE27F563}"/>
                  </a:ext>
                </a:extLst>
              </p:cNvPr>
              <p:cNvSpPr>
                <a:spLocks noChangeArrowheads="1"/>
              </p:cNvSpPr>
              <p:nvPr/>
            </p:nvSpPr>
            <p:spPr bwMode="auto">
              <a:xfrm rot="-60000">
                <a:off x="3750" y="2604"/>
                <a:ext cx="76" cy="318"/>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nvGrpSpPr>
            <p:cNvPr id="30812" name="Group 7">
              <a:extLst>
                <a:ext uri="{FF2B5EF4-FFF2-40B4-BE49-F238E27FC236}">
                  <a16:creationId xmlns:a16="http://schemas.microsoft.com/office/drawing/2014/main" id="{052FB424-9447-4C6E-BFF4-7E327C25D1E3}"/>
                </a:ext>
              </a:extLst>
            </p:cNvPr>
            <p:cNvGrpSpPr>
              <a:grpSpLocks/>
            </p:cNvGrpSpPr>
            <p:nvPr/>
          </p:nvGrpSpPr>
          <p:grpSpPr bwMode="auto">
            <a:xfrm>
              <a:off x="3681" y="2322"/>
              <a:ext cx="140" cy="322"/>
              <a:chOff x="3681" y="2322"/>
              <a:chExt cx="140" cy="322"/>
            </a:xfrm>
          </p:grpSpPr>
          <p:sp>
            <p:nvSpPr>
              <p:cNvPr id="30827" name="Oval 8">
                <a:extLst>
                  <a:ext uri="{FF2B5EF4-FFF2-40B4-BE49-F238E27FC236}">
                    <a16:creationId xmlns:a16="http://schemas.microsoft.com/office/drawing/2014/main" id="{271ABD8E-55E3-4854-BCCB-C3788EBDF159}"/>
                  </a:ext>
                </a:extLst>
              </p:cNvPr>
              <p:cNvSpPr>
                <a:spLocks noChangeArrowheads="1"/>
              </p:cNvSpPr>
              <p:nvPr/>
            </p:nvSpPr>
            <p:spPr bwMode="auto">
              <a:xfrm rot="-60000">
                <a:off x="3681" y="2325"/>
                <a:ext cx="77" cy="319"/>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828" name="Oval 9">
                <a:extLst>
                  <a:ext uri="{FF2B5EF4-FFF2-40B4-BE49-F238E27FC236}">
                    <a16:creationId xmlns:a16="http://schemas.microsoft.com/office/drawing/2014/main" id="{D2A44EE7-CE09-4432-9569-FB1BF7F447E1}"/>
                  </a:ext>
                </a:extLst>
              </p:cNvPr>
              <p:cNvSpPr>
                <a:spLocks noChangeArrowheads="1"/>
              </p:cNvSpPr>
              <p:nvPr/>
            </p:nvSpPr>
            <p:spPr bwMode="auto">
              <a:xfrm rot="-60000">
                <a:off x="3745" y="2322"/>
                <a:ext cx="76" cy="319"/>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nvGrpSpPr>
            <p:cNvPr id="30813" name="Group 10">
              <a:extLst>
                <a:ext uri="{FF2B5EF4-FFF2-40B4-BE49-F238E27FC236}">
                  <a16:creationId xmlns:a16="http://schemas.microsoft.com/office/drawing/2014/main" id="{B611A1E3-5B4B-44CC-8CAC-28A9C694AD48}"/>
                </a:ext>
              </a:extLst>
            </p:cNvPr>
            <p:cNvGrpSpPr>
              <a:grpSpLocks/>
            </p:cNvGrpSpPr>
            <p:nvPr/>
          </p:nvGrpSpPr>
          <p:grpSpPr bwMode="auto">
            <a:xfrm>
              <a:off x="3368" y="2083"/>
              <a:ext cx="459" cy="282"/>
              <a:chOff x="3368" y="2083"/>
              <a:chExt cx="459" cy="282"/>
            </a:xfrm>
          </p:grpSpPr>
          <p:grpSp>
            <p:nvGrpSpPr>
              <p:cNvPr id="30821" name="Group 11">
                <a:extLst>
                  <a:ext uri="{FF2B5EF4-FFF2-40B4-BE49-F238E27FC236}">
                    <a16:creationId xmlns:a16="http://schemas.microsoft.com/office/drawing/2014/main" id="{02C93D3D-193B-4288-8109-5A3AC5796EDF}"/>
                  </a:ext>
                </a:extLst>
              </p:cNvPr>
              <p:cNvGrpSpPr>
                <a:grpSpLocks/>
              </p:cNvGrpSpPr>
              <p:nvPr/>
            </p:nvGrpSpPr>
            <p:grpSpPr bwMode="auto">
              <a:xfrm>
                <a:off x="3471" y="2227"/>
                <a:ext cx="356" cy="138"/>
                <a:chOff x="3471" y="2227"/>
                <a:chExt cx="356" cy="138"/>
              </a:xfrm>
            </p:grpSpPr>
            <p:sp>
              <p:nvSpPr>
                <p:cNvPr id="30825" name="Oval 12">
                  <a:extLst>
                    <a:ext uri="{FF2B5EF4-FFF2-40B4-BE49-F238E27FC236}">
                      <a16:creationId xmlns:a16="http://schemas.microsoft.com/office/drawing/2014/main" id="{364CB255-B2F1-4C68-BA56-7EE3840A03B7}"/>
                    </a:ext>
                  </a:extLst>
                </p:cNvPr>
                <p:cNvSpPr>
                  <a:spLocks noChangeArrowheads="1"/>
                </p:cNvSpPr>
                <p:nvPr/>
              </p:nvSpPr>
              <p:spPr bwMode="auto">
                <a:xfrm rot="-2940000">
                  <a:off x="3629" y="2105"/>
                  <a:ext cx="76" cy="320"/>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826" name="Oval 13">
                  <a:extLst>
                    <a:ext uri="{FF2B5EF4-FFF2-40B4-BE49-F238E27FC236}">
                      <a16:creationId xmlns:a16="http://schemas.microsoft.com/office/drawing/2014/main" id="{94E26621-063B-427A-830B-C5EF40079511}"/>
                    </a:ext>
                  </a:extLst>
                </p:cNvPr>
                <p:cNvSpPr>
                  <a:spLocks noChangeArrowheads="1"/>
                </p:cNvSpPr>
                <p:nvPr/>
              </p:nvSpPr>
              <p:spPr bwMode="auto">
                <a:xfrm rot="-2940000">
                  <a:off x="3593" y="2167"/>
                  <a:ext cx="76" cy="320"/>
                </a:xfrm>
                <a:prstGeom prst="ellipse">
                  <a:avLst/>
                </a:prstGeom>
                <a:gradFill rotWithShape="0">
                  <a:gsLst>
                    <a:gs pos="0">
                      <a:srgbClr val="CCECFF"/>
                    </a:gs>
                    <a:gs pos="100000">
                      <a:srgbClr val="8EA5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nvGrpSpPr>
              <p:cNvPr id="30822" name="Group 14">
                <a:extLst>
                  <a:ext uri="{FF2B5EF4-FFF2-40B4-BE49-F238E27FC236}">
                    <a16:creationId xmlns:a16="http://schemas.microsoft.com/office/drawing/2014/main" id="{2838CD74-EAE2-446D-A394-4C3043C3778B}"/>
                  </a:ext>
                </a:extLst>
              </p:cNvPr>
              <p:cNvGrpSpPr>
                <a:grpSpLocks/>
              </p:cNvGrpSpPr>
              <p:nvPr/>
            </p:nvGrpSpPr>
            <p:grpSpPr bwMode="auto">
              <a:xfrm>
                <a:off x="3368" y="2083"/>
                <a:ext cx="314" cy="97"/>
                <a:chOff x="3368" y="2083"/>
                <a:chExt cx="314" cy="97"/>
              </a:xfrm>
            </p:grpSpPr>
            <p:sp>
              <p:nvSpPr>
                <p:cNvPr id="30823" name="Oval 15">
                  <a:extLst>
                    <a:ext uri="{FF2B5EF4-FFF2-40B4-BE49-F238E27FC236}">
                      <a16:creationId xmlns:a16="http://schemas.microsoft.com/office/drawing/2014/main" id="{C4A778A9-9D7B-40E4-82F1-533D193B7B0C}"/>
                    </a:ext>
                  </a:extLst>
                </p:cNvPr>
                <p:cNvSpPr>
                  <a:spLocks noChangeArrowheads="1"/>
                </p:cNvSpPr>
                <p:nvPr/>
              </p:nvSpPr>
              <p:spPr bwMode="auto">
                <a:xfrm rot="-2940000">
                  <a:off x="3525" y="1961"/>
                  <a:ext cx="36" cy="279"/>
                </a:xfrm>
                <a:prstGeom prst="ellipse">
                  <a:avLst/>
                </a:prstGeom>
                <a:gradFill rotWithShape="0">
                  <a:gsLst>
                    <a:gs pos="0">
                      <a:srgbClr val="0099FF"/>
                    </a:gs>
                    <a:gs pos="100000">
                      <a:srgbClr val="006BB2"/>
                    </a:gs>
                  </a:gsLst>
                  <a:lin ang="5400000" scaled="1"/>
                </a:gradFill>
                <a:ln w="76200">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824" name="Oval 16">
                  <a:extLst>
                    <a:ext uri="{FF2B5EF4-FFF2-40B4-BE49-F238E27FC236}">
                      <a16:creationId xmlns:a16="http://schemas.microsoft.com/office/drawing/2014/main" id="{C90F13F8-B393-4FA9-8D36-0FDF35242C4A}"/>
                    </a:ext>
                  </a:extLst>
                </p:cNvPr>
                <p:cNvSpPr>
                  <a:spLocks noChangeArrowheads="1"/>
                </p:cNvSpPr>
                <p:nvPr/>
              </p:nvSpPr>
              <p:spPr bwMode="auto">
                <a:xfrm rot="-2940000">
                  <a:off x="3488" y="2023"/>
                  <a:ext cx="37" cy="278"/>
                </a:xfrm>
                <a:prstGeom prst="ellipse">
                  <a:avLst/>
                </a:prstGeom>
                <a:gradFill rotWithShape="0">
                  <a:gsLst>
                    <a:gs pos="0">
                      <a:srgbClr val="CCECFF"/>
                    </a:gs>
                    <a:gs pos="100000">
                      <a:srgbClr val="8EA5B2"/>
                    </a:gs>
                  </a:gsLst>
                  <a:lin ang="5400000" scaled="1"/>
                </a:gradFill>
                <a:ln w="76200">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grpSp>
          <p:nvGrpSpPr>
            <p:cNvPr id="30814" name="Group 17">
              <a:extLst>
                <a:ext uri="{FF2B5EF4-FFF2-40B4-BE49-F238E27FC236}">
                  <a16:creationId xmlns:a16="http://schemas.microsoft.com/office/drawing/2014/main" id="{31226BED-2919-4B5C-9B80-937DD1F6D1B4}"/>
                </a:ext>
              </a:extLst>
            </p:cNvPr>
            <p:cNvGrpSpPr>
              <a:grpSpLocks/>
            </p:cNvGrpSpPr>
            <p:nvPr/>
          </p:nvGrpSpPr>
          <p:grpSpPr bwMode="auto">
            <a:xfrm>
              <a:off x="3685" y="2088"/>
              <a:ext cx="459" cy="283"/>
              <a:chOff x="3685" y="2088"/>
              <a:chExt cx="459" cy="283"/>
            </a:xfrm>
          </p:grpSpPr>
          <p:grpSp>
            <p:nvGrpSpPr>
              <p:cNvPr id="30815" name="Group 18">
                <a:extLst>
                  <a:ext uri="{FF2B5EF4-FFF2-40B4-BE49-F238E27FC236}">
                    <a16:creationId xmlns:a16="http://schemas.microsoft.com/office/drawing/2014/main" id="{6FDB3964-D8F7-4CDB-B29E-9FF8542DB89F}"/>
                  </a:ext>
                </a:extLst>
              </p:cNvPr>
              <p:cNvGrpSpPr>
                <a:grpSpLocks/>
              </p:cNvGrpSpPr>
              <p:nvPr/>
            </p:nvGrpSpPr>
            <p:grpSpPr bwMode="auto">
              <a:xfrm>
                <a:off x="3685" y="2233"/>
                <a:ext cx="355" cy="138"/>
                <a:chOff x="3685" y="2233"/>
                <a:chExt cx="355" cy="138"/>
              </a:xfrm>
            </p:grpSpPr>
            <p:sp>
              <p:nvSpPr>
                <p:cNvPr id="30819" name="Oval 19">
                  <a:extLst>
                    <a:ext uri="{FF2B5EF4-FFF2-40B4-BE49-F238E27FC236}">
                      <a16:creationId xmlns:a16="http://schemas.microsoft.com/office/drawing/2014/main" id="{63360EF7-98F9-450D-B133-BF5EE32A6430}"/>
                    </a:ext>
                  </a:extLst>
                </p:cNvPr>
                <p:cNvSpPr>
                  <a:spLocks noChangeArrowheads="1"/>
                </p:cNvSpPr>
                <p:nvPr/>
              </p:nvSpPr>
              <p:spPr bwMode="auto">
                <a:xfrm rot="2940000" flipH="1">
                  <a:off x="3807" y="2111"/>
                  <a:ext cx="76" cy="319"/>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820" name="Oval 20">
                  <a:extLst>
                    <a:ext uri="{FF2B5EF4-FFF2-40B4-BE49-F238E27FC236}">
                      <a16:creationId xmlns:a16="http://schemas.microsoft.com/office/drawing/2014/main" id="{88095F26-245B-4CB2-AEB7-8E52D45B5C3A}"/>
                    </a:ext>
                  </a:extLst>
                </p:cNvPr>
                <p:cNvSpPr>
                  <a:spLocks noChangeArrowheads="1"/>
                </p:cNvSpPr>
                <p:nvPr/>
              </p:nvSpPr>
              <p:spPr bwMode="auto">
                <a:xfrm rot="2940000" flipH="1">
                  <a:off x="3843" y="2173"/>
                  <a:ext cx="76" cy="319"/>
                </a:xfrm>
                <a:prstGeom prst="ellipse">
                  <a:avLst/>
                </a:prstGeom>
                <a:gradFill rotWithShape="0">
                  <a:gsLst>
                    <a:gs pos="0">
                      <a:srgbClr val="CCECFF"/>
                    </a:gs>
                    <a:gs pos="100000">
                      <a:srgbClr val="8EA5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nvGrpSpPr>
              <p:cNvPr id="30816" name="Group 21">
                <a:extLst>
                  <a:ext uri="{FF2B5EF4-FFF2-40B4-BE49-F238E27FC236}">
                    <a16:creationId xmlns:a16="http://schemas.microsoft.com/office/drawing/2014/main" id="{4B35DFE5-14FC-4A9F-BBF5-89EB03CAF9FE}"/>
                  </a:ext>
                </a:extLst>
              </p:cNvPr>
              <p:cNvGrpSpPr>
                <a:grpSpLocks/>
              </p:cNvGrpSpPr>
              <p:nvPr/>
            </p:nvGrpSpPr>
            <p:grpSpPr bwMode="auto">
              <a:xfrm>
                <a:off x="3829" y="2088"/>
                <a:ext cx="315" cy="98"/>
                <a:chOff x="3829" y="2088"/>
                <a:chExt cx="315" cy="98"/>
              </a:xfrm>
            </p:grpSpPr>
            <p:sp>
              <p:nvSpPr>
                <p:cNvPr id="30817" name="Oval 22">
                  <a:extLst>
                    <a:ext uri="{FF2B5EF4-FFF2-40B4-BE49-F238E27FC236}">
                      <a16:creationId xmlns:a16="http://schemas.microsoft.com/office/drawing/2014/main" id="{AA79D9A9-5840-44A5-8B3B-50A65EFDCA18}"/>
                    </a:ext>
                  </a:extLst>
                </p:cNvPr>
                <p:cNvSpPr>
                  <a:spLocks noChangeArrowheads="1"/>
                </p:cNvSpPr>
                <p:nvPr/>
              </p:nvSpPr>
              <p:spPr bwMode="auto">
                <a:xfrm rot="2940000" flipH="1">
                  <a:off x="3951" y="1966"/>
                  <a:ext cx="36" cy="279"/>
                </a:xfrm>
                <a:prstGeom prst="ellipse">
                  <a:avLst/>
                </a:prstGeom>
                <a:gradFill rotWithShape="0">
                  <a:gsLst>
                    <a:gs pos="0">
                      <a:srgbClr val="0099FF"/>
                    </a:gs>
                    <a:gs pos="100000">
                      <a:srgbClr val="006BB2"/>
                    </a:gs>
                  </a:gsLst>
                  <a:lin ang="5400000" scaled="1"/>
                </a:gradFill>
                <a:ln w="76200">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818" name="Oval 23">
                  <a:extLst>
                    <a:ext uri="{FF2B5EF4-FFF2-40B4-BE49-F238E27FC236}">
                      <a16:creationId xmlns:a16="http://schemas.microsoft.com/office/drawing/2014/main" id="{9721C327-1DEF-49B7-AC22-570A7690D7FC}"/>
                    </a:ext>
                  </a:extLst>
                </p:cNvPr>
                <p:cNvSpPr>
                  <a:spLocks noChangeArrowheads="1"/>
                </p:cNvSpPr>
                <p:nvPr/>
              </p:nvSpPr>
              <p:spPr bwMode="auto">
                <a:xfrm rot="2940000" flipH="1">
                  <a:off x="3987" y="2028"/>
                  <a:ext cx="36" cy="279"/>
                </a:xfrm>
                <a:prstGeom prst="ellipse">
                  <a:avLst/>
                </a:prstGeom>
                <a:gradFill rotWithShape="0">
                  <a:gsLst>
                    <a:gs pos="0">
                      <a:srgbClr val="CCECFF"/>
                    </a:gs>
                    <a:gs pos="100000">
                      <a:srgbClr val="8EA5B2"/>
                    </a:gs>
                  </a:gsLst>
                  <a:lin ang="5400000" scaled="1"/>
                </a:gradFill>
                <a:ln w="76200">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grpSp>
      <p:grpSp>
        <p:nvGrpSpPr>
          <p:cNvPr id="30724" name="Group 24">
            <a:extLst>
              <a:ext uri="{FF2B5EF4-FFF2-40B4-BE49-F238E27FC236}">
                <a16:creationId xmlns:a16="http://schemas.microsoft.com/office/drawing/2014/main" id="{097F854F-12A8-4278-A6D6-42B77CDD7B66}"/>
              </a:ext>
            </a:extLst>
          </p:cNvPr>
          <p:cNvGrpSpPr>
            <a:grpSpLocks/>
          </p:cNvGrpSpPr>
          <p:nvPr/>
        </p:nvGrpSpPr>
        <p:grpSpPr bwMode="auto">
          <a:xfrm>
            <a:off x="7064375" y="4654550"/>
            <a:ext cx="1231900" cy="1336675"/>
            <a:chOff x="4450" y="2932"/>
            <a:chExt cx="776" cy="842"/>
          </a:xfrm>
        </p:grpSpPr>
        <p:grpSp>
          <p:nvGrpSpPr>
            <p:cNvPr id="30791" name="Group 25">
              <a:extLst>
                <a:ext uri="{FF2B5EF4-FFF2-40B4-BE49-F238E27FC236}">
                  <a16:creationId xmlns:a16="http://schemas.microsoft.com/office/drawing/2014/main" id="{3DC93550-A947-42C1-8C74-51A9CFB721CA}"/>
                </a:ext>
              </a:extLst>
            </p:cNvPr>
            <p:cNvGrpSpPr>
              <a:grpSpLocks/>
            </p:cNvGrpSpPr>
            <p:nvPr/>
          </p:nvGrpSpPr>
          <p:grpSpPr bwMode="auto">
            <a:xfrm>
              <a:off x="4769" y="3453"/>
              <a:ext cx="139" cy="321"/>
              <a:chOff x="4769" y="3453"/>
              <a:chExt cx="139" cy="321"/>
            </a:xfrm>
          </p:grpSpPr>
          <p:sp>
            <p:nvSpPr>
              <p:cNvPr id="30809" name="Oval 26">
                <a:extLst>
                  <a:ext uri="{FF2B5EF4-FFF2-40B4-BE49-F238E27FC236}">
                    <a16:creationId xmlns:a16="http://schemas.microsoft.com/office/drawing/2014/main" id="{2F35E594-1311-4B0F-9657-7C489F8AE5D7}"/>
                  </a:ext>
                </a:extLst>
              </p:cNvPr>
              <p:cNvSpPr>
                <a:spLocks noChangeArrowheads="1"/>
              </p:cNvSpPr>
              <p:nvPr/>
            </p:nvSpPr>
            <p:spPr bwMode="auto">
              <a:xfrm rot="-60000">
                <a:off x="4769" y="3456"/>
                <a:ext cx="77" cy="318"/>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810" name="Oval 27">
                <a:extLst>
                  <a:ext uri="{FF2B5EF4-FFF2-40B4-BE49-F238E27FC236}">
                    <a16:creationId xmlns:a16="http://schemas.microsoft.com/office/drawing/2014/main" id="{32073FEC-1046-4C80-83D1-D4056663DF39}"/>
                  </a:ext>
                </a:extLst>
              </p:cNvPr>
              <p:cNvSpPr>
                <a:spLocks noChangeArrowheads="1"/>
              </p:cNvSpPr>
              <p:nvPr/>
            </p:nvSpPr>
            <p:spPr bwMode="auto">
              <a:xfrm rot="-60000">
                <a:off x="4832" y="3453"/>
                <a:ext cx="76" cy="318"/>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nvGrpSpPr>
            <p:cNvPr id="30792" name="Group 28">
              <a:extLst>
                <a:ext uri="{FF2B5EF4-FFF2-40B4-BE49-F238E27FC236}">
                  <a16:creationId xmlns:a16="http://schemas.microsoft.com/office/drawing/2014/main" id="{C52FFF4E-D732-4158-B768-DA277EA3F666}"/>
                </a:ext>
              </a:extLst>
            </p:cNvPr>
            <p:cNvGrpSpPr>
              <a:grpSpLocks/>
            </p:cNvGrpSpPr>
            <p:nvPr/>
          </p:nvGrpSpPr>
          <p:grpSpPr bwMode="auto">
            <a:xfrm>
              <a:off x="4763" y="3171"/>
              <a:ext cx="140" cy="322"/>
              <a:chOff x="4763" y="3171"/>
              <a:chExt cx="140" cy="322"/>
            </a:xfrm>
          </p:grpSpPr>
          <p:sp>
            <p:nvSpPr>
              <p:cNvPr id="30807" name="Oval 29">
                <a:extLst>
                  <a:ext uri="{FF2B5EF4-FFF2-40B4-BE49-F238E27FC236}">
                    <a16:creationId xmlns:a16="http://schemas.microsoft.com/office/drawing/2014/main" id="{4B40453E-F65A-4AA0-96C0-F444BC4DF30A}"/>
                  </a:ext>
                </a:extLst>
              </p:cNvPr>
              <p:cNvSpPr>
                <a:spLocks noChangeArrowheads="1"/>
              </p:cNvSpPr>
              <p:nvPr/>
            </p:nvSpPr>
            <p:spPr bwMode="auto">
              <a:xfrm rot="-60000">
                <a:off x="4763" y="3174"/>
                <a:ext cx="77" cy="319"/>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808" name="Oval 30">
                <a:extLst>
                  <a:ext uri="{FF2B5EF4-FFF2-40B4-BE49-F238E27FC236}">
                    <a16:creationId xmlns:a16="http://schemas.microsoft.com/office/drawing/2014/main" id="{D33345AE-FB51-4646-AE4F-4F8916FBEBD7}"/>
                  </a:ext>
                </a:extLst>
              </p:cNvPr>
              <p:cNvSpPr>
                <a:spLocks noChangeArrowheads="1"/>
              </p:cNvSpPr>
              <p:nvPr/>
            </p:nvSpPr>
            <p:spPr bwMode="auto">
              <a:xfrm rot="-60000">
                <a:off x="4827" y="3171"/>
                <a:ext cx="76" cy="319"/>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nvGrpSpPr>
            <p:cNvPr id="30793" name="Group 31">
              <a:extLst>
                <a:ext uri="{FF2B5EF4-FFF2-40B4-BE49-F238E27FC236}">
                  <a16:creationId xmlns:a16="http://schemas.microsoft.com/office/drawing/2014/main" id="{75377672-8E8D-490D-A782-20C9237140E4}"/>
                </a:ext>
              </a:extLst>
            </p:cNvPr>
            <p:cNvGrpSpPr>
              <a:grpSpLocks/>
            </p:cNvGrpSpPr>
            <p:nvPr/>
          </p:nvGrpSpPr>
          <p:grpSpPr bwMode="auto">
            <a:xfrm>
              <a:off x="4450" y="2932"/>
              <a:ext cx="459" cy="282"/>
              <a:chOff x="4450" y="2932"/>
              <a:chExt cx="459" cy="282"/>
            </a:xfrm>
          </p:grpSpPr>
          <p:grpSp>
            <p:nvGrpSpPr>
              <p:cNvPr id="30801" name="Group 32">
                <a:extLst>
                  <a:ext uri="{FF2B5EF4-FFF2-40B4-BE49-F238E27FC236}">
                    <a16:creationId xmlns:a16="http://schemas.microsoft.com/office/drawing/2014/main" id="{01D73DAC-7947-46BA-9DF2-76727C0C209B}"/>
                  </a:ext>
                </a:extLst>
              </p:cNvPr>
              <p:cNvGrpSpPr>
                <a:grpSpLocks/>
              </p:cNvGrpSpPr>
              <p:nvPr/>
            </p:nvGrpSpPr>
            <p:grpSpPr bwMode="auto">
              <a:xfrm>
                <a:off x="4553" y="3076"/>
                <a:ext cx="356" cy="138"/>
                <a:chOff x="4553" y="3076"/>
                <a:chExt cx="356" cy="138"/>
              </a:xfrm>
            </p:grpSpPr>
            <p:sp>
              <p:nvSpPr>
                <p:cNvPr id="30805" name="Oval 33">
                  <a:extLst>
                    <a:ext uri="{FF2B5EF4-FFF2-40B4-BE49-F238E27FC236}">
                      <a16:creationId xmlns:a16="http://schemas.microsoft.com/office/drawing/2014/main" id="{19C59298-08A8-446E-9DD9-697DAA5AC934}"/>
                    </a:ext>
                  </a:extLst>
                </p:cNvPr>
                <p:cNvSpPr>
                  <a:spLocks noChangeArrowheads="1"/>
                </p:cNvSpPr>
                <p:nvPr/>
              </p:nvSpPr>
              <p:spPr bwMode="auto">
                <a:xfrm rot="-2940000">
                  <a:off x="4711" y="2954"/>
                  <a:ext cx="76" cy="320"/>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806" name="Oval 34">
                  <a:extLst>
                    <a:ext uri="{FF2B5EF4-FFF2-40B4-BE49-F238E27FC236}">
                      <a16:creationId xmlns:a16="http://schemas.microsoft.com/office/drawing/2014/main" id="{F231E3F5-1CE3-46E3-89D9-FE2E7EE8CC24}"/>
                    </a:ext>
                  </a:extLst>
                </p:cNvPr>
                <p:cNvSpPr>
                  <a:spLocks noChangeArrowheads="1"/>
                </p:cNvSpPr>
                <p:nvPr/>
              </p:nvSpPr>
              <p:spPr bwMode="auto">
                <a:xfrm rot="-2940000">
                  <a:off x="4675" y="3016"/>
                  <a:ext cx="76" cy="320"/>
                </a:xfrm>
                <a:prstGeom prst="ellipse">
                  <a:avLst/>
                </a:prstGeom>
                <a:gradFill rotWithShape="0">
                  <a:gsLst>
                    <a:gs pos="0">
                      <a:srgbClr val="CCECFF"/>
                    </a:gs>
                    <a:gs pos="100000">
                      <a:srgbClr val="8EA5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nvGrpSpPr>
              <p:cNvPr id="30802" name="Group 35">
                <a:extLst>
                  <a:ext uri="{FF2B5EF4-FFF2-40B4-BE49-F238E27FC236}">
                    <a16:creationId xmlns:a16="http://schemas.microsoft.com/office/drawing/2014/main" id="{1167E2F4-09DB-438D-A7E5-7B4ABC22A96A}"/>
                  </a:ext>
                </a:extLst>
              </p:cNvPr>
              <p:cNvGrpSpPr>
                <a:grpSpLocks/>
              </p:cNvGrpSpPr>
              <p:nvPr/>
            </p:nvGrpSpPr>
            <p:grpSpPr bwMode="auto">
              <a:xfrm>
                <a:off x="4450" y="2932"/>
                <a:ext cx="314" cy="97"/>
                <a:chOff x="4450" y="2932"/>
                <a:chExt cx="314" cy="97"/>
              </a:xfrm>
            </p:grpSpPr>
            <p:sp>
              <p:nvSpPr>
                <p:cNvPr id="30803" name="Oval 36">
                  <a:extLst>
                    <a:ext uri="{FF2B5EF4-FFF2-40B4-BE49-F238E27FC236}">
                      <a16:creationId xmlns:a16="http://schemas.microsoft.com/office/drawing/2014/main" id="{3B768892-CF99-4607-ABE2-4CA3CBE52157}"/>
                    </a:ext>
                  </a:extLst>
                </p:cNvPr>
                <p:cNvSpPr>
                  <a:spLocks noChangeArrowheads="1"/>
                </p:cNvSpPr>
                <p:nvPr/>
              </p:nvSpPr>
              <p:spPr bwMode="auto">
                <a:xfrm rot="-2940000">
                  <a:off x="4607" y="2810"/>
                  <a:ext cx="36" cy="279"/>
                </a:xfrm>
                <a:prstGeom prst="ellipse">
                  <a:avLst/>
                </a:prstGeom>
                <a:gradFill rotWithShape="0">
                  <a:gsLst>
                    <a:gs pos="0">
                      <a:srgbClr val="0099FF"/>
                    </a:gs>
                    <a:gs pos="100000">
                      <a:srgbClr val="006BB2"/>
                    </a:gs>
                  </a:gsLst>
                  <a:lin ang="5400000" scaled="1"/>
                </a:gradFill>
                <a:ln w="76200">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804" name="Oval 37">
                  <a:extLst>
                    <a:ext uri="{FF2B5EF4-FFF2-40B4-BE49-F238E27FC236}">
                      <a16:creationId xmlns:a16="http://schemas.microsoft.com/office/drawing/2014/main" id="{F7A3F71D-68B7-4193-9413-CA5C77644C05}"/>
                    </a:ext>
                  </a:extLst>
                </p:cNvPr>
                <p:cNvSpPr>
                  <a:spLocks noChangeArrowheads="1"/>
                </p:cNvSpPr>
                <p:nvPr/>
              </p:nvSpPr>
              <p:spPr bwMode="auto">
                <a:xfrm rot="-2940000">
                  <a:off x="4570" y="2872"/>
                  <a:ext cx="37" cy="278"/>
                </a:xfrm>
                <a:prstGeom prst="ellipse">
                  <a:avLst/>
                </a:prstGeom>
                <a:gradFill rotWithShape="0">
                  <a:gsLst>
                    <a:gs pos="0">
                      <a:srgbClr val="CCECFF"/>
                    </a:gs>
                    <a:gs pos="100000">
                      <a:srgbClr val="8EA5B2"/>
                    </a:gs>
                  </a:gsLst>
                  <a:lin ang="5400000" scaled="1"/>
                </a:gradFill>
                <a:ln w="76200">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grpSp>
          <p:nvGrpSpPr>
            <p:cNvPr id="30794" name="Group 38">
              <a:extLst>
                <a:ext uri="{FF2B5EF4-FFF2-40B4-BE49-F238E27FC236}">
                  <a16:creationId xmlns:a16="http://schemas.microsoft.com/office/drawing/2014/main" id="{2BD6CDD6-22DA-4276-9E59-94D6F515D2C1}"/>
                </a:ext>
              </a:extLst>
            </p:cNvPr>
            <p:cNvGrpSpPr>
              <a:grpSpLocks/>
            </p:cNvGrpSpPr>
            <p:nvPr/>
          </p:nvGrpSpPr>
          <p:grpSpPr bwMode="auto">
            <a:xfrm>
              <a:off x="4767" y="2937"/>
              <a:ext cx="459" cy="283"/>
              <a:chOff x="4767" y="2937"/>
              <a:chExt cx="459" cy="283"/>
            </a:xfrm>
          </p:grpSpPr>
          <p:grpSp>
            <p:nvGrpSpPr>
              <p:cNvPr id="30795" name="Group 39">
                <a:extLst>
                  <a:ext uri="{FF2B5EF4-FFF2-40B4-BE49-F238E27FC236}">
                    <a16:creationId xmlns:a16="http://schemas.microsoft.com/office/drawing/2014/main" id="{DF52531C-8B85-4AAC-876F-3DCFF767526A}"/>
                  </a:ext>
                </a:extLst>
              </p:cNvPr>
              <p:cNvGrpSpPr>
                <a:grpSpLocks/>
              </p:cNvGrpSpPr>
              <p:nvPr/>
            </p:nvGrpSpPr>
            <p:grpSpPr bwMode="auto">
              <a:xfrm>
                <a:off x="4767" y="3082"/>
                <a:ext cx="355" cy="138"/>
                <a:chOff x="4767" y="3082"/>
                <a:chExt cx="355" cy="138"/>
              </a:xfrm>
            </p:grpSpPr>
            <p:sp>
              <p:nvSpPr>
                <p:cNvPr id="30799" name="Oval 40">
                  <a:extLst>
                    <a:ext uri="{FF2B5EF4-FFF2-40B4-BE49-F238E27FC236}">
                      <a16:creationId xmlns:a16="http://schemas.microsoft.com/office/drawing/2014/main" id="{071670D9-9CDF-46E3-BD92-0B91B40E87BF}"/>
                    </a:ext>
                  </a:extLst>
                </p:cNvPr>
                <p:cNvSpPr>
                  <a:spLocks noChangeArrowheads="1"/>
                </p:cNvSpPr>
                <p:nvPr/>
              </p:nvSpPr>
              <p:spPr bwMode="auto">
                <a:xfrm rot="2940000" flipH="1">
                  <a:off x="4889" y="2960"/>
                  <a:ext cx="76" cy="319"/>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800" name="Oval 41">
                  <a:extLst>
                    <a:ext uri="{FF2B5EF4-FFF2-40B4-BE49-F238E27FC236}">
                      <a16:creationId xmlns:a16="http://schemas.microsoft.com/office/drawing/2014/main" id="{9FBBBA15-5EF4-47EC-9B49-D62576451EBF}"/>
                    </a:ext>
                  </a:extLst>
                </p:cNvPr>
                <p:cNvSpPr>
                  <a:spLocks noChangeArrowheads="1"/>
                </p:cNvSpPr>
                <p:nvPr/>
              </p:nvSpPr>
              <p:spPr bwMode="auto">
                <a:xfrm rot="2940000" flipH="1">
                  <a:off x="4925" y="3022"/>
                  <a:ext cx="76" cy="319"/>
                </a:xfrm>
                <a:prstGeom prst="ellipse">
                  <a:avLst/>
                </a:prstGeom>
                <a:gradFill rotWithShape="0">
                  <a:gsLst>
                    <a:gs pos="0">
                      <a:srgbClr val="CCECFF"/>
                    </a:gs>
                    <a:gs pos="100000">
                      <a:srgbClr val="8EA5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nvGrpSpPr>
              <p:cNvPr id="30796" name="Group 42">
                <a:extLst>
                  <a:ext uri="{FF2B5EF4-FFF2-40B4-BE49-F238E27FC236}">
                    <a16:creationId xmlns:a16="http://schemas.microsoft.com/office/drawing/2014/main" id="{0586E303-47EF-471F-B477-719C4A496297}"/>
                  </a:ext>
                </a:extLst>
              </p:cNvPr>
              <p:cNvGrpSpPr>
                <a:grpSpLocks/>
              </p:cNvGrpSpPr>
              <p:nvPr/>
            </p:nvGrpSpPr>
            <p:grpSpPr bwMode="auto">
              <a:xfrm>
                <a:off x="4911" y="2937"/>
                <a:ext cx="315" cy="98"/>
                <a:chOff x="4911" y="2937"/>
                <a:chExt cx="315" cy="98"/>
              </a:xfrm>
            </p:grpSpPr>
            <p:sp>
              <p:nvSpPr>
                <p:cNvPr id="30797" name="Oval 43">
                  <a:extLst>
                    <a:ext uri="{FF2B5EF4-FFF2-40B4-BE49-F238E27FC236}">
                      <a16:creationId xmlns:a16="http://schemas.microsoft.com/office/drawing/2014/main" id="{1B5FBD5B-4D10-4185-A6CC-2B298E0D4C2F}"/>
                    </a:ext>
                  </a:extLst>
                </p:cNvPr>
                <p:cNvSpPr>
                  <a:spLocks noChangeArrowheads="1"/>
                </p:cNvSpPr>
                <p:nvPr/>
              </p:nvSpPr>
              <p:spPr bwMode="auto">
                <a:xfrm rot="2940000" flipH="1">
                  <a:off x="5033" y="2815"/>
                  <a:ext cx="36" cy="279"/>
                </a:xfrm>
                <a:prstGeom prst="ellipse">
                  <a:avLst/>
                </a:prstGeom>
                <a:gradFill rotWithShape="0">
                  <a:gsLst>
                    <a:gs pos="0">
                      <a:srgbClr val="0099FF"/>
                    </a:gs>
                    <a:gs pos="100000">
                      <a:srgbClr val="006BB2"/>
                    </a:gs>
                  </a:gsLst>
                  <a:lin ang="5400000" scaled="1"/>
                </a:gradFill>
                <a:ln w="76200">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98" name="Oval 44">
                  <a:extLst>
                    <a:ext uri="{FF2B5EF4-FFF2-40B4-BE49-F238E27FC236}">
                      <a16:creationId xmlns:a16="http://schemas.microsoft.com/office/drawing/2014/main" id="{F1F29B96-FDEB-4B44-847D-91D97994F48D}"/>
                    </a:ext>
                  </a:extLst>
                </p:cNvPr>
                <p:cNvSpPr>
                  <a:spLocks noChangeArrowheads="1"/>
                </p:cNvSpPr>
                <p:nvPr/>
              </p:nvSpPr>
              <p:spPr bwMode="auto">
                <a:xfrm rot="2940000" flipH="1">
                  <a:off x="5069" y="2877"/>
                  <a:ext cx="36" cy="279"/>
                </a:xfrm>
                <a:prstGeom prst="ellipse">
                  <a:avLst/>
                </a:prstGeom>
                <a:gradFill rotWithShape="0">
                  <a:gsLst>
                    <a:gs pos="0">
                      <a:srgbClr val="CCECFF"/>
                    </a:gs>
                    <a:gs pos="100000">
                      <a:srgbClr val="8EA5B2"/>
                    </a:gs>
                  </a:gsLst>
                  <a:lin ang="5400000" scaled="1"/>
                </a:gradFill>
                <a:ln w="76200">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grpSp>
      <p:grpSp>
        <p:nvGrpSpPr>
          <p:cNvPr id="30725" name="Group 45">
            <a:extLst>
              <a:ext uri="{FF2B5EF4-FFF2-40B4-BE49-F238E27FC236}">
                <a16:creationId xmlns:a16="http://schemas.microsoft.com/office/drawing/2014/main" id="{09C897D4-CBDC-4A0F-AD1E-F8ECE62559DD}"/>
              </a:ext>
            </a:extLst>
          </p:cNvPr>
          <p:cNvGrpSpPr>
            <a:grpSpLocks/>
          </p:cNvGrpSpPr>
          <p:nvPr/>
        </p:nvGrpSpPr>
        <p:grpSpPr bwMode="auto">
          <a:xfrm>
            <a:off x="6858000" y="1295400"/>
            <a:ext cx="1231900" cy="1336675"/>
            <a:chOff x="4295" y="855"/>
            <a:chExt cx="776" cy="842"/>
          </a:xfrm>
        </p:grpSpPr>
        <p:grpSp>
          <p:nvGrpSpPr>
            <p:cNvPr id="30771" name="Group 46">
              <a:extLst>
                <a:ext uri="{FF2B5EF4-FFF2-40B4-BE49-F238E27FC236}">
                  <a16:creationId xmlns:a16="http://schemas.microsoft.com/office/drawing/2014/main" id="{18FB46CF-847C-4A65-B343-1EFB58E3706C}"/>
                </a:ext>
              </a:extLst>
            </p:cNvPr>
            <p:cNvGrpSpPr>
              <a:grpSpLocks/>
            </p:cNvGrpSpPr>
            <p:nvPr/>
          </p:nvGrpSpPr>
          <p:grpSpPr bwMode="auto">
            <a:xfrm>
              <a:off x="4614" y="1376"/>
              <a:ext cx="139" cy="321"/>
              <a:chOff x="4614" y="1376"/>
              <a:chExt cx="139" cy="321"/>
            </a:xfrm>
          </p:grpSpPr>
          <p:sp>
            <p:nvSpPr>
              <p:cNvPr id="30789" name="Oval 47">
                <a:extLst>
                  <a:ext uri="{FF2B5EF4-FFF2-40B4-BE49-F238E27FC236}">
                    <a16:creationId xmlns:a16="http://schemas.microsoft.com/office/drawing/2014/main" id="{A6816661-EC0D-4D2D-BB52-6C408A5B453F}"/>
                  </a:ext>
                </a:extLst>
              </p:cNvPr>
              <p:cNvSpPr>
                <a:spLocks noChangeArrowheads="1"/>
              </p:cNvSpPr>
              <p:nvPr/>
            </p:nvSpPr>
            <p:spPr bwMode="auto">
              <a:xfrm rot="-60000">
                <a:off x="4614" y="1379"/>
                <a:ext cx="77" cy="318"/>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90" name="Oval 48">
                <a:extLst>
                  <a:ext uri="{FF2B5EF4-FFF2-40B4-BE49-F238E27FC236}">
                    <a16:creationId xmlns:a16="http://schemas.microsoft.com/office/drawing/2014/main" id="{3A6E1A9C-8E8E-4F2D-8625-F392BE0D7826}"/>
                  </a:ext>
                </a:extLst>
              </p:cNvPr>
              <p:cNvSpPr>
                <a:spLocks noChangeArrowheads="1"/>
              </p:cNvSpPr>
              <p:nvPr/>
            </p:nvSpPr>
            <p:spPr bwMode="auto">
              <a:xfrm rot="-60000">
                <a:off x="4677" y="1376"/>
                <a:ext cx="76" cy="318"/>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nvGrpSpPr>
            <p:cNvPr id="30772" name="Group 49">
              <a:extLst>
                <a:ext uri="{FF2B5EF4-FFF2-40B4-BE49-F238E27FC236}">
                  <a16:creationId xmlns:a16="http://schemas.microsoft.com/office/drawing/2014/main" id="{A851BDC1-33E2-4AD0-ABAC-E7106993CB9E}"/>
                </a:ext>
              </a:extLst>
            </p:cNvPr>
            <p:cNvGrpSpPr>
              <a:grpSpLocks/>
            </p:cNvGrpSpPr>
            <p:nvPr/>
          </p:nvGrpSpPr>
          <p:grpSpPr bwMode="auto">
            <a:xfrm>
              <a:off x="4608" y="1094"/>
              <a:ext cx="140" cy="322"/>
              <a:chOff x="4608" y="1094"/>
              <a:chExt cx="140" cy="322"/>
            </a:xfrm>
          </p:grpSpPr>
          <p:sp>
            <p:nvSpPr>
              <p:cNvPr id="30787" name="Oval 50">
                <a:extLst>
                  <a:ext uri="{FF2B5EF4-FFF2-40B4-BE49-F238E27FC236}">
                    <a16:creationId xmlns:a16="http://schemas.microsoft.com/office/drawing/2014/main" id="{C4FCC8D8-A857-4D22-9005-637785DDB36A}"/>
                  </a:ext>
                </a:extLst>
              </p:cNvPr>
              <p:cNvSpPr>
                <a:spLocks noChangeArrowheads="1"/>
              </p:cNvSpPr>
              <p:nvPr/>
            </p:nvSpPr>
            <p:spPr bwMode="auto">
              <a:xfrm rot="-60000">
                <a:off x="4608" y="1097"/>
                <a:ext cx="77" cy="319"/>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88" name="Oval 51">
                <a:extLst>
                  <a:ext uri="{FF2B5EF4-FFF2-40B4-BE49-F238E27FC236}">
                    <a16:creationId xmlns:a16="http://schemas.microsoft.com/office/drawing/2014/main" id="{3751672D-3E38-437D-9860-420E0211FD73}"/>
                  </a:ext>
                </a:extLst>
              </p:cNvPr>
              <p:cNvSpPr>
                <a:spLocks noChangeArrowheads="1"/>
              </p:cNvSpPr>
              <p:nvPr/>
            </p:nvSpPr>
            <p:spPr bwMode="auto">
              <a:xfrm rot="-60000">
                <a:off x="4672" y="1094"/>
                <a:ext cx="76" cy="319"/>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nvGrpSpPr>
            <p:cNvPr id="30773" name="Group 52">
              <a:extLst>
                <a:ext uri="{FF2B5EF4-FFF2-40B4-BE49-F238E27FC236}">
                  <a16:creationId xmlns:a16="http://schemas.microsoft.com/office/drawing/2014/main" id="{06DE6412-6148-4256-9D9B-D4C7DF597FD4}"/>
                </a:ext>
              </a:extLst>
            </p:cNvPr>
            <p:cNvGrpSpPr>
              <a:grpSpLocks/>
            </p:cNvGrpSpPr>
            <p:nvPr/>
          </p:nvGrpSpPr>
          <p:grpSpPr bwMode="auto">
            <a:xfrm>
              <a:off x="4295" y="855"/>
              <a:ext cx="459" cy="282"/>
              <a:chOff x="4295" y="855"/>
              <a:chExt cx="459" cy="282"/>
            </a:xfrm>
          </p:grpSpPr>
          <p:grpSp>
            <p:nvGrpSpPr>
              <p:cNvPr id="30781" name="Group 53">
                <a:extLst>
                  <a:ext uri="{FF2B5EF4-FFF2-40B4-BE49-F238E27FC236}">
                    <a16:creationId xmlns:a16="http://schemas.microsoft.com/office/drawing/2014/main" id="{5CCFA502-CBAD-475E-8793-ACC41F6E2C9E}"/>
                  </a:ext>
                </a:extLst>
              </p:cNvPr>
              <p:cNvGrpSpPr>
                <a:grpSpLocks/>
              </p:cNvGrpSpPr>
              <p:nvPr/>
            </p:nvGrpSpPr>
            <p:grpSpPr bwMode="auto">
              <a:xfrm>
                <a:off x="4398" y="999"/>
                <a:ext cx="356" cy="138"/>
                <a:chOff x="4398" y="999"/>
                <a:chExt cx="356" cy="138"/>
              </a:xfrm>
            </p:grpSpPr>
            <p:sp>
              <p:nvSpPr>
                <p:cNvPr id="30785" name="Oval 54">
                  <a:extLst>
                    <a:ext uri="{FF2B5EF4-FFF2-40B4-BE49-F238E27FC236}">
                      <a16:creationId xmlns:a16="http://schemas.microsoft.com/office/drawing/2014/main" id="{7B6E2E51-F310-467B-BBB3-8C2ADFE0E377}"/>
                    </a:ext>
                  </a:extLst>
                </p:cNvPr>
                <p:cNvSpPr>
                  <a:spLocks noChangeArrowheads="1"/>
                </p:cNvSpPr>
                <p:nvPr/>
              </p:nvSpPr>
              <p:spPr bwMode="auto">
                <a:xfrm rot="-2940000">
                  <a:off x="4556" y="877"/>
                  <a:ext cx="76" cy="320"/>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86" name="Oval 55">
                  <a:extLst>
                    <a:ext uri="{FF2B5EF4-FFF2-40B4-BE49-F238E27FC236}">
                      <a16:creationId xmlns:a16="http://schemas.microsoft.com/office/drawing/2014/main" id="{0BDCA0F6-AD46-4E78-8AB4-D7D4FD6DE1E1}"/>
                    </a:ext>
                  </a:extLst>
                </p:cNvPr>
                <p:cNvSpPr>
                  <a:spLocks noChangeArrowheads="1"/>
                </p:cNvSpPr>
                <p:nvPr/>
              </p:nvSpPr>
              <p:spPr bwMode="auto">
                <a:xfrm rot="-2940000">
                  <a:off x="4520" y="939"/>
                  <a:ext cx="76" cy="320"/>
                </a:xfrm>
                <a:prstGeom prst="ellipse">
                  <a:avLst/>
                </a:prstGeom>
                <a:gradFill rotWithShape="0">
                  <a:gsLst>
                    <a:gs pos="0">
                      <a:srgbClr val="CCECFF"/>
                    </a:gs>
                    <a:gs pos="100000">
                      <a:srgbClr val="8EA5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nvGrpSpPr>
              <p:cNvPr id="30782" name="Group 56">
                <a:extLst>
                  <a:ext uri="{FF2B5EF4-FFF2-40B4-BE49-F238E27FC236}">
                    <a16:creationId xmlns:a16="http://schemas.microsoft.com/office/drawing/2014/main" id="{F11C2508-6CDB-4103-A40B-703118C496C5}"/>
                  </a:ext>
                </a:extLst>
              </p:cNvPr>
              <p:cNvGrpSpPr>
                <a:grpSpLocks/>
              </p:cNvGrpSpPr>
              <p:nvPr/>
            </p:nvGrpSpPr>
            <p:grpSpPr bwMode="auto">
              <a:xfrm>
                <a:off x="4295" y="855"/>
                <a:ext cx="314" cy="97"/>
                <a:chOff x="4295" y="855"/>
                <a:chExt cx="314" cy="97"/>
              </a:xfrm>
            </p:grpSpPr>
            <p:sp>
              <p:nvSpPr>
                <p:cNvPr id="30783" name="Oval 57">
                  <a:extLst>
                    <a:ext uri="{FF2B5EF4-FFF2-40B4-BE49-F238E27FC236}">
                      <a16:creationId xmlns:a16="http://schemas.microsoft.com/office/drawing/2014/main" id="{B3D43CAF-B7D9-4D4C-B2E7-93B6889C96D9}"/>
                    </a:ext>
                  </a:extLst>
                </p:cNvPr>
                <p:cNvSpPr>
                  <a:spLocks noChangeArrowheads="1"/>
                </p:cNvSpPr>
                <p:nvPr/>
              </p:nvSpPr>
              <p:spPr bwMode="auto">
                <a:xfrm rot="-2940000">
                  <a:off x="4452" y="733"/>
                  <a:ext cx="36" cy="279"/>
                </a:xfrm>
                <a:prstGeom prst="ellipse">
                  <a:avLst/>
                </a:prstGeom>
                <a:gradFill rotWithShape="0">
                  <a:gsLst>
                    <a:gs pos="0">
                      <a:srgbClr val="0099FF"/>
                    </a:gs>
                    <a:gs pos="100000">
                      <a:srgbClr val="006BB2"/>
                    </a:gs>
                  </a:gsLst>
                  <a:lin ang="5400000" scaled="1"/>
                </a:gradFill>
                <a:ln w="76200">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84" name="Oval 58">
                  <a:extLst>
                    <a:ext uri="{FF2B5EF4-FFF2-40B4-BE49-F238E27FC236}">
                      <a16:creationId xmlns:a16="http://schemas.microsoft.com/office/drawing/2014/main" id="{008E13B3-3482-4EC3-BC40-952595CC4CCE}"/>
                    </a:ext>
                  </a:extLst>
                </p:cNvPr>
                <p:cNvSpPr>
                  <a:spLocks noChangeArrowheads="1"/>
                </p:cNvSpPr>
                <p:nvPr/>
              </p:nvSpPr>
              <p:spPr bwMode="auto">
                <a:xfrm rot="-2940000">
                  <a:off x="4415" y="795"/>
                  <a:ext cx="37" cy="278"/>
                </a:xfrm>
                <a:prstGeom prst="ellipse">
                  <a:avLst/>
                </a:prstGeom>
                <a:gradFill rotWithShape="0">
                  <a:gsLst>
                    <a:gs pos="0">
                      <a:srgbClr val="CCECFF"/>
                    </a:gs>
                    <a:gs pos="100000">
                      <a:srgbClr val="8EA5B2"/>
                    </a:gs>
                  </a:gsLst>
                  <a:lin ang="5400000" scaled="1"/>
                </a:gradFill>
                <a:ln w="76200">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grpSp>
          <p:nvGrpSpPr>
            <p:cNvPr id="30774" name="Group 59">
              <a:extLst>
                <a:ext uri="{FF2B5EF4-FFF2-40B4-BE49-F238E27FC236}">
                  <a16:creationId xmlns:a16="http://schemas.microsoft.com/office/drawing/2014/main" id="{407F28AA-7AE8-434E-AFC6-AB8C152AC69E}"/>
                </a:ext>
              </a:extLst>
            </p:cNvPr>
            <p:cNvGrpSpPr>
              <a:grpSpLocks/>
            </p:cNvGrpSpPr>
            <p:nvPr/>
          </p:nvGrpSpPr>
          <p:grpSpPr bwMode="auto">
            <a:xfrm>
              <a:off x="4612" y="860"/>
              <a:ext cx="459" cy="283"/>
              <a:chOff x="4612" y="860"/>
              <a:chExt cx="459" cy="283"/>
            </a:xfrm>
          </p:grpSpPr>
          <p:grpSp>
            <p:nvGrpSpPr>
              <p:cNvPr id="30775" name="Group 60">
                <a:extLst>
                  <a:ext uri="{FF2B5EF4-FFF2-40B4-BE49-F238E27FC236}">
                    <a16:creationId xmlns:a16="http://schemas.microsoft.com/office/drawing/2014/main" id="{E88F572E-7FFB-4868-98D0-167F5FFC9011}"/>
                  </a:ext>
                </a:extLst>
              </p:cNvPr>
              <p:cNvGrpSpPr>
                <a:grpSpLocks/>
              </p:cNvGrpSpPr>
              <p:nvPr/>
            </p:nvGrpSpPr>
            <p:grpSpPr bwMode="auto">
              <a:xfrm>
                <a:off x="4612" y="1005"/>
                <a:ext cx="355" cy="138"/>
                <a:chOff x="4612" y="1005"/>
                <a:chExt cx="355" cy="138"/>
              </a:xfrm>
            </p:grpSpPr>
            <p:sp>
              <p:nvSpPr>
                <p:cNvPr id="30779" name="Oval 61">
                  <a:extLst>
                    <a:ext uri="{FF2B5EF4-FFF2-40B4-BE49-F238E27FC236}">
                      <a16:creationId xmlns:a16="http://schemas.microsoft.com/office/drawing/2014/main" id="{9FF4EA05-8484-4A63-88FC-ADDAE048198E}"/>
                    </a:ext>
                  </a:extLst>
                </p:cNvPr>
                <p:cNvSpPr>
                  <a:spLocks noChangeArrowheads="1"/>
                </p:cNvSpPr>
                <p:nvPr/>
              </p:nvSpPr>
              <p:spPr bwMode="auto">
                <a:xfrm rot="2940000" flipH="1">
                  <a:off x="4734" y="883"/>
                  <a:ext cx="76" cy="319"/>
                </a:xfrm>
                <a:prstGeom prst="ellipse">
                  <a:avLst/>
                </a:prstGeom>
                <a:gradFill rotWithShape="0">
                  <a:gsLst>
                    <a:gs pos="0">
                      <a:srgbClr val="0099FF"/>
                    </a:gs>
                    <a:gs pos="100000">
                      <a:srgbClr val="006B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80" name="Oval 62">
                  <a:extLst>
                    <a:ext uri="{FF2B5EF4-FFF2-40B4-BE49-F238E27FC236}">
                      <a16:creationId xmlns:a16="http://schemas.microsoft.com/office/drawing/2014/main" id="{51684B2E-CB88-40DA-BDD7-C965EDC30630}"/>
                    </a:ext>
                  </a:extLst>
                </p:cNvPr>
                <p:cNvSpPr>
                  <a:spLocks noChangeArrowheads="1"/>
                </p:cNvSpPr>
                <p:nvPr/>
              </p:nvSpPr>
              <p:spPr bwMode="auto">
                <a:xfrm rot="2940000" flipH="1">
                  <a:off x="4770" y="945"/>
                  <a:ext cx="76" cy="319"/>
                </a:xfrm>
                <a:prstGeom prst="ellipse">
                  <a:avLst/>
                </a:prstGeom>
                <a:gradFill rotWithShape="0">
                  <a:gsLst>
                    <a:gs pos="0">
                      <a:srgbClr val="CCECFF"/>
                    </a:gs>
                    <a:gs pos="100000">
                      <a:srgbClr val="8EA5B2"/>
                    </a:gs>
                  </a:gsLst>
                  <a:lin ang="5400000" scaled="1"/>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nvGrpSpPr>
              <p:cNvPr id="30776" name="Group 63">
                <a:extLst>
                  <a:ext uri="{FF2B5EF4-FFF2-40B4-BE49-F238E27FC236}">
                    <a16:creationId xmlns:a16="http://schemas.microsoft.com/office/drawing/2014/main" id="{A63C09BB-5F39-40F3-BD73-31D10186580A}"/>
                  </a:ext>
                </a:extLst>
              </p:cNvPr>
              <p:cNvGrpSpPr>
                <a:grpSpLocks/>
              </p:cNvGrpSpPr>
              <p:nvPr/>
            </p:nvGrpSpPr>
            <p:grpSpPr bwMode="auto">
              <a:xfrm>
                <a:off x="4756" y="860"/>
                <a:ext cx="315" cy="98"/>
                <a:chOff x="4756" y="860"/>
                <a:chExt cx="315" cy="98"/>
              </a:xfrm>
            </p:grpSpPr>
            <p:sp>
              <p:nvSpPr>
                <p:cNvPr id="30777" name="Oval 64">
                  <a:extLst>
                    <a:ext uri="{FF2B5EF4-FFF2-40B4-BE49-F238E27FC236}">
                      <a16:creationId xmlns:a16="http://schemas.microsoft.com/office/drawing/2014/main" id="{1CD936B6-8C02-43AF-B66E-5ED72CC37C1E}"/>
                    </a:ext>
                  </a:extLst>
                </p:cNvPr>
                <p:cNvSpPr>
                  <a:spLocks noChangeArrowheads="1"/>
                </p:cNvSpPr>
                <p:nvPr/>
              </p:nvSpPr>
              <p:spPr bwMode="auto">
                <a:xfrm rot="2940000" flipH="1">
                  <a:off x="4878" y="738"/>
                  <a:ext cx="36" cy="279"/>
                </a:xfrm>
                <a:prstGeom prst="ellipse">
                  <a:avLst/>
                </a:prstGeom>
                <a:gradFill rotWithShape="0">
                  <a:gsLst>
                    <a:gs pos="0">
                      <a:srgbClr val="0099FF"/>
                    </a:gs>
                    <a:gs pos="100000">
                      <a:srgbClr val="006BB2"/>
                    </a:gs>
                  </a:gsLst>
                  <a:lin ang="5400000" scaled="1"/>
                </a:gradFill>
                <a:ln w="76200">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78" name="Oval 65">
                  <a:extLst>
                    <a:ext uri="{FF2B5EF4-FFF2-40B4-BE49-F238E27FC236}">
                      <a16:creationId xmlns:a16="http://schemas.microsoft.com/office/drawing/2014/main" id="{4D5170AD-B410-479D-8B82-3D94EC0C5AD9}"/>
                    </a:ext>
                  </a:extLst>
                </p:cNvPr>
                <p:cNvSpPr>
                  <a:spLocks noChangeArrowheads="1"/>
                </p:cNvSpPr>
                <p:nvPr/>
              </p:nvSpPr>
              <p:spPr bwMode="auto">
                <a:xfrm rot="2940000" flipH="1">
                  <a:off x="4914" y="800"/>
                  <a:ext cx="36" cy="279"/>
                </a:xfrm>
                <a:prstGeom prst="ellipse">
                  <a:avLst/>
                </a:prstGeom>
                <a:gradFill rotWithShape="0">
                  <a:gsLst>
                    <a:gs pos="0">
                      <a:srgbClr val="CCECFF"/>
                    </a:gs>
                    <a:gs pos="100000">
                      <a:srgbClr val="8EA5B2"/>
                    </a:gs>
                  </a:gsLst>
                  <a:lin ang="5400000" scaled="1"/>
                </a:gradFill>
                <a:ln w="76200">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grpSp>
        </p:grpSp>
      </p:grpSp>
      <p:sp>
        <p:nvSpPr>
          <p:cNvPr id="30726" name="Rectangle 66">
            <a:extLst>
              <a:ext uri="{FF2B5EF4-FFF2-40B4-BE49-F238E27FC236}">
                <a16:creationId xmlns:a16="http://schemas.microsoft.com/office/drawing/2014/main" id="{6979BABA-3DEE-450F-95E1-EB10D63803A3}"/>
              </a:ext>
            </a:extLst>
          </p:cNvPr>
          <p:cNvSpPr>
            <a:spLocks noChangeArrowheads="1"/>
          </p:cNvSpPr>
          <p:nvPr/>
        </p:nvSpPr>
        <p:spPr bwMode="auto">
          <a:xfrm>
            <a:off x="3846513" y="5334000"/>
            <a:ext cx="1724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dirty="0">
                <a:latin typeface="Times New Roman" panose="02020603050405020304" pitchFamily="18" charset="0"/>
              </a:rPr>
              <a:t>Blood-Brain</a:t>
            </a:r>
          </a:p>
          <a:p>
            <a:pPr algn="ctr">
              <a:spcBef>
                <a:spcPct val="0"/>
              </a:spcBef>
              <a:buFontTx/>
              <a:buNone/>
            </a:pPr>
            <a:r>
              <a:rPr lang="en-US" altLang="en-US" sz="2400" dirty="0">
                <a:latin typeface="Times New Roman" panose="02020603050405020304" pitchFamily="18" charset="0"/>
              </a:rPr>
              <a:t>Barrier</a:t>
            </a:r>
          </a:p>
        </p:txBody>
      </p:sp>
      <p:sp>
        <p:nvSpPr>
          <p:cNvPr id="30727" name="Oval 67">
            <a:extLst>
              <a:ext uri="{FF2B5EF4-FFF2-40B4-BE49-F238E27FC236}">
                <a16:creationId xmlns:a16="http://schemas.microsoft.com/office/drawing/2014/main" id="{956A1612-3267-4C6C-89C8-CD4C4F754451}"/>
              </a:ext>
            </a:extLst>
          </p:cNvPr>
          <p:cNvSpPr>
            <a:spLocks noChangeArrowheads="1"/>
          </p:cNvSpPr>
          <p:nvPr/>
        </p:nvSpPr>
        <p:spPr bwMode="auto">
          <a:xfrm>
            <a:off x="1617663" y="2165350"/>
            <a:ext cx="2039937" cy="1220788"/>
          </a:xfrm>
          <a:prstGeom prst="ellipse">
            <a:avLst/>
          </a:prstGeom>
          <a:gradFill rotWithShape="0">
            <a:gsLst>
              <a:gs pos="0">
                <a:srgbClr val="FF0033"/>
              </a:gs>
              <a:gs pos="100000">
                <a:srgbClr val="B20024"/>
              </a:gs>
            </a:gsLst>
            <a:lin ang="5400000" scaled="1"/>
          </a:gradFill>
          <a:ln w="12700">
            <a:solidFill>
              <a:srgbClr val="FF0033"/>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28" name="Rectangle 68">
            <a:extLst>
              <a:ext uri="{FF2B5EF4-FFF2-40B4-BE49-F238E27FC236}">
                <a16:creationId xmlns:a16="http://schemas.microsoft.com/office/drawing/2014/main" id="{F8BCD472-514B-47D9-B64E-3E24E09D5BBB}"/>
              </a:ext>
            </a:extLst>
          </p:cNvPr>
          <p:cNvSpPr>
            <a:spLocks noChangeArrowheads="1"/>
          </p:cNvSpPr>
          <p:nvPr/>
        </p:nvSpPr>
        <p:spPr bwMode="auto">
          <a:xfrm>
            <a:off x="2068513" y="776288"/>
            <a:ext cx="1208087" cy="2043112"/>
          </a:xfrm>
          <a:prstGeom prst="rect">
            <a:avLst/>
          </a:prstGeom>
          <a:solidFill>
            <a:srgbClr val="FF0033"/>
          </a:solidFill>
          <a:ln w="12700">
            <a:solidFill>
              <a:srgbClr val="FF0033"/>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29" name="Rectangle 69">
            <a:extLst>
              <a:ext uri="{FF2B5EF4-FFF2-40B4-BE49-F238E27FC236}">
                <a16:creationId xmlns:a16="http://schemas.microsoft.com/office/drawing/2014/main" id="{899A81C0-B230-4ADA-BD08-32FB2141E096}"/>
              </a:ext>
            </a:extLst>
          </p:cNvPr>
          <p:cNvSpPr>
            <a:spLocks noChangeArrowheads="1"/>
          </p:cNvSpPr>
          <p:nvPr/>
        </p:nvSpPr>
        <p:spPr bwMode="auto">
          <a:xfrm>
            <a:off x="1839913" y="4572000"/>
            <a:ext cx="1208087" cy="2043113"/>
          </a:xfrm>
          <a:prstGeom prst="rect">
            <a:avLst/>
          </a:prstGeom>
          <a:gradFill rotWithShape="0">
            <a:gsLst>
              <a:gs pos="0">
                <a:srgbClr val="FF3300"/>
              </a:gs>
              <a:gs pos="100000">
                <a:srgbClr val="B22400"/>
              </a:gs>
            </a:gsLst>
            <a:lin ang="5400000" scaled="1"/>
          </a:gradFill>
          <a:ln w="12700">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30" name="Oval 70">
            <a:extLst>
              <a:ext uri="{FF2B5EF4-FFF2-40B4-BE49-F238E27FC236}">
                <a16:creationId xmlns:a16="http://schemas.microsoft.com/office/drawing/2014/main" id="{66AA3682-9B09-4ACB-AAB8-E0BEFC9B773E}"/>
              </a:ext>
            </a:extLst>
          </p:cNvPr>
          <p:cNvSpPr>
            <a:spLocks noChangeArrowheads="1"/>
          </p:cNvSpPr>
          <p:nvPr/>
        </p:nvSpPr>
        <p:spPr bwMode="auto">
          <a:xfrm>
            <a:off x="2009775" y="2257425"/>
            <a:ext cx="427038" cy="206375"/>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31" name="Oval 71">
            <a:extLst>
              <a:ext uri="{FF2B5EF4-FFF2-40B4-BE49-F238E27FC236}">
                <a16:creationId xmlns:a16="http://schemas.microsoft.com/office/drawing/2014/main" id="{759B4A93-6C98-43C1-AC63-A6C3E093CE93}"/>
              </a:ext>
            </a:extLst>
          </p:cNvPr>
          <p:cNvSpPr>
            <a:spLocks noChangeArrowheads="1"/>
          </p:cNvSpPr>
          <p:nvPr/>
        </p:nvSpPr>
        <p:spPr bwMode="auto">
          <a:xfrm rot="-3180000">
            <a:off x="2113757" y="3251993"/>
            <a:ext cx="425450" cy="207963"/>
          </a:xfrm>
          <a:prstGeom prst="ellipse">
            <a:avLst/>
          </a:prstGeom>
          <a:solidFill>
            <a:schemeClr val="bg1"/>
          </a:solidFill>
          <a:ln w="1270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32" name="Oval 72">
            <a:extLst>
              <a:ext uri="{FF2B5EF4-FFF2-40B4-BE49-F238E27FC236}">
                <a16:creationId xmlns:a16="http://schemas.microsoft.com/office/drawing/2014/main" id="{9CFF8C6C-A76E-446D-AEBD-E2AF699F815B}"/>
              </a:ext>
            </a:extLst>
          </p:cNvPr>
          <p:cNvSpPr>
            <a:spLocks noChangeArrowheads="1"/>
          </p:cNvSpPr>
          <p:nvPr/>
        </p:nvSpPr>
        <p:spPr bwMode="auto">
          <a:xfrm>
            <a:off x="1031875" y="3395663"/>
            <a:ext cx="158750" cy="131762"/>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33" name="Oval 73">
            <a:extLst>
              <a:ext uri="{FF2B5EF4-FFF2-40B4-BE49-F238E27FC236}">
                <a16:creationId xmlns:a16="http://schemas.microsoft.com/office/drawing/2014/main" id="{149EAB9A-86D0-4E68-B63B-63378C56F25B}"/>
              </a:ext>
            </a:extLst>
          </p:cNvPr>
          <p:cNvSpPr>
            <a:spLocks noChangeArrowheads="1"/>
          </p:cNvSpPr>
          <p:nvPr/>
        </p:nvSpPr>
        <p:spPr bwMode="auto">
          <a:xfrm>
            <a:off x="2673350" y="3741738"/>
            <a:ext cx="158750" cy="131762"/>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34" name="Oval 74">
            <a:extLst>
              <a:ext uri="{FF2B5EF4-FFF2-40B4-BE49-F238E27FC236}">
                <a16:creationId xmlns:a16="http://schemas.microsoft.com/office/drawing/2014/main" id="{9E5A3756-57A3-484A-8BD8-EDFCD226BE97}"/>
              </a:ext>
            </a:extLst>
          </p:cNvPr>
          <p:cNvSpPr>
            <a:spLocks noChangeArrowheads="1"/>
          </p:cNvSpPr>
          <p:nvPr/>
        </p:nvSpPr>
        <p:spPr bwMode="auto">
          <a:xfrm>
            <a:off x="1897063" y="3743325"/>
            <a:ext cx="158750" cy="133350"/>
          </a:xfrm>
          <a:prstGeom prst="ellipse">
            <a:avLst/>
          </a:prstGeom>
          <a:solidFill>
            <a:srgbClr val="66CCFF"/>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35" name="Oval 75">
            <a:extLst>
              <a:ext uri="{FF2B5EF4-FFF2-40B4-BE49-F238E27FC236}">
                <a16:creationId xmlns:a16="http://schemas.microsoft.com/office/drawing/2014/main" id="{C6AF434D-25BB-4F5C-A34E-6CC0DE60E9F0}"/>
              </a:ext>
            </a:extLst>
          </p:cNvPr>
          <p:cNvSpPr>
            <a:spLocks noChangeArrowheads="1"/>
          </p:cNvSpPr>
          <p:nvPr/>
        </p:nvSpPr>
        <p:spPr bwMode="auto">
          <a:xfrm>
            <a:off x="2270125" y="3243263"/>
            <a:ext cx="158750" cy="131762"/>
          </a:xfrm>
          <a:prstGeom prst="ellipse">
            <a:avLst/>
          </a:prstGeom>
          <a:solidFill>
            <a:srgbClr val="66CCFF"/>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36" name="Oval 76">
            <a:extLst>
              <a:ext uri="{FF2B5EF4-FFF2-40B4-BE49-F238E27FC236}">
                <a16:creationId xmlns:a16="http://schemas.microsoft.com/office/drawing/2014/main" id="{38AA3763-CF78-4FB5-B7E9-231CE0B98EF8}"/>
              </a:ext>
            </a:extLst>
          </p:cNvPr>
          <p:cNvSpPr>
            <a:spLocks noChangeArrowheads="1"/>
          </p:cNvSpPr>
          <p:nvPr/>
        </p:nvSpPr>
        <p:spPr bwMode="auto">
          <a:xfrm>
            <a:off x="2128838" y="2259013"/>
            <a:ext cx="158750" cy="131762"/>
          </a:xfrm>
          <a:prstGeom prst="ellipse">
            <a:avLst/>
          </a:prstGeom>
          <a:solidFill>
            <a:srgbClr val="66CCFF"/>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37" name="Oval 77">
            <a:extLst>
              <a:ext uri="{FF2B5EF4-FFF2-40B4-BE49-F238E27FC236}">
                <a16:creationId xmlns:a16="http://schemas.microsoft.com/office/drawing/2014/main" id="{C7AB699E-2BF6-40C2-A3F1-3D79BA6A2037}"/>
              </a:ext>
            </a:extLst>
          </p:cNvPr>
          <p:cNvSpPr>
            <a:spLocks noChangeArrowheads="1"/>
          </p:cNvSpPr>
          <p:nvPr/>
        </p:nvSpPr>
        <p:spPr bwMode="auto">
          <a:xfrm>
            <a:off x="2355850" y="4076700"/>
            <a:ext cx="158750" cy="131763"/>
          </a:xfrm>
          <a:prstGeom prst="ellipse">
            <a:avLst/>
          </a:prstGeom>
          <a:solidFill>
            <a:srgbClr val="66CCFF"/>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38" name="Oval 78">
            <a:extLst>
              <a:ext uri="{FF2B5EF4-FFF2-40B4-BE49-F238E27FC236}">
                <a16:creationId xmlns:a16="http://schemas.microsoft.com/office/drawing/2014/main" id="{AB64137C-3AAA-4E44-B77D-3C24545F9BD9}"/>
              </a:ext>
            </a:extLst>
          </p:cNvPr>
          <p:cNvSpPr>
            <a:spLocks noChangeArrowheads="1"/>
          </p:cNvSpPr>
          <p:nvPr/>
        </p:nvSpPr>
        <p:spPr bwMode="auto">
          <a:xfrm>
            <a:off x="1482725" y="4057650"/>
            <a:ext cx="158750" cy="133350"/>
          </a:xfrm>
          <a:prstGeom prst="ellipse">
            <a:avLst/>
          </a:prstGeom>
          <a:solidFill>
            <a:srgbClr val="66CCFF"/>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hlink"/>
              </a:solidFill>
            </a:endParaRPr>
          </a:p>
        </p:txBody>
      </p:sp>
      <p:sp>
        <p:nvSpPr>
          <p:cNvPr id="30739" name="Oval 79">
            <a:extLst>
              <a:ext uri="{FF2B5EF4-FFF2-40B4-BE49-F238E27FC236}">
                <a16:creationId xmlns:a16="http://schemas.microsoft.com/office/drawing/2014/main" id="{2ED21137-20F2-4384-88AB-F2B6F7B055EC}"/>
              </a:ext>
            </a:extLst>
          </p:cNvPr>
          <p:cNvSpPr>
            <a:spLocks noChangeArrowheads="1"/>
          </p:cNvSpPr>
          <p:nvPr/>
        </p:nvSpPr>
        <p:spPr bwMode="auto">
          <a:xfrm>
            <a:off x="2390775" y="2540000"/>
            <a:ext cx="158750" cy="133350"/>
          </a:xfrm>
          <a:prstGeom prst="ellipse">
            <a:avLst/>
          </a:prstGeom>
          <a:solidFill>
            <a:srgbClr val="66CCFF"/>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40" name="Oval 80">
            <a:extLst>
              <a:ext uri="{FF2B5EF4-FFF2-40B4-BE49-F238E27FC236}">
                <a16:creationId xmlns:a16="http://schemas.microsoft.com/office/drawing/2014/main" id="{83B965D8-458A-4989-82ED-61450E0FEFC7}"/>
              </a:ext>
            </a:extLst>
          </p:cNvPr>
          <p:cNvSpPr>
            <a:spLocks noChangeArrowheads="1"/>
          </p:cNvSpPr>
          <p:nvPr/>
        </p:nvSpPr>
        <p:spPr bwMode="auto">
          <a:xfrm>
            <a:off x="2616200" y="2595563"/>
            <a:ext cx="158750" cy="131762"/>
          </a:xfrm>
          <a:prstGeom prst="ellipse">
            <a:avLst/>
          </a:prstGeom>
          <a:solidFill>
            <a:srgbClr val="66CCFF"/>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41" name="Rectangle 81">
            <a:extLst>
              <a:ext uri="{FF2B5EF4-FFF2-40B4-BE49-F238E27FC236}">
                <a16:creationId xmlns:a16="http://schemas.microsoft.com/office/drawing/2014/main" id="{FF44D07D-6A22-4D3B-A483-F1FD1FCE5C69}"/>
              </a:ext>
            </a:extLst>
          </p:cNvPr>
          <p:cNvSpPr>
            <a:spLocks noChangeArrowheads="1"/>
          </p:cNvSpPr>
          <p:nvPr/>
        </p:nvSpPr>
        <p:spPr bwMode="auto">
          <a:xfrm rot="2400000">
            <a:off x="1520825" y="2667000"/>
            <a:ext cx="231775" cy="666750"/>
          </a:xfrm>
          <a:prstGeom prst="rect">
            <a:avLst/>
          </a:prstGeom>
          <a:solidFill>
            <a:schemeClr val="accent1"/>
          </a:solidFill>
          <a:ln w="12700">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42" name="AutoShape 82">
            <a:extLst>
              <a:ext uri="{FF2B5EF4-FFF2-40B4-BE49-F238E27FC236}">
                <a16:creationId xmlns:a16="http://schemas.microsoft.com/office/drawing/2014/main" id="{73590C85-547C-49B3-BEE0-46C2CDA28E85}"/>
              </a:ext>
            </a:extLst>
          </p:cNvPr>
          <p:cNvSpPr>
            <a:spLocks noChangeArrowheads="1"/>
          </p:cNvSpPr>
          <p:nvPr/>
        </p:nvSpPr>
        <p:spPr bwMode="auto">
          <a:xfrm rot="10800000" flipH="1" flipV="1">
            <a:off x="2165350" y="4419600"/>
            <a:ext cx="501650" cy="374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hlink"/>
          </a:solidFill>
          <a:ln w="12700">
            <a:solidFill>
              <a:schemeClr val="tx1"/>
            </a:solidFill>
            <a:miter lim="800000"/>
            <a:headEnd/>
            <a:tailEnd/>
          </a:ln>
        </p:spPr>
        <p:txBody>
          <a:bodyPr wrap="none" anchor="ctr"/>
          <a:lstStyle/>
          <a:p>
            <a:endParaRPr lang="en-US" dirty="0"/>
          </a:p>
        </p:txBody>
      </p:sp>
      <p:sp>
        <p:nvSpPr>
          <p:cNvPr id="30743" name="AutoShape 83">
            <a:extLst>
              <a:ext uri="{FF2B5EF4-FFF2-40B4-BE49-F238E27FC236}">
                <a16:creationId xmlns:a16="http://schemas.microsoft.com/office/drawing/2014/main" id="{6B468883-A809-430C-9154-1D42463B3827}"/>
              </a:ext>
            </a:extLst>
          </p:cNvPr>
          <p:cNvSpPr>
            <a:spLocks noChangeArrowheads="1"/>
          </p:cNvSpPr>
          <p:nvPr/>
        </p:nvSpPr>
        <p:spPr bwMode="auto">
          <a:xfrm rot="1980000" flipH="1" flipV="1">
            <a:off x="1323975" y="3055938"/>
            <a:ext cx="352425" cy="30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accent1"/>
          </a:solidFill>
          <a:ln w="57150">
            <a:solidFill>
              <a:schemeClr val="accent1"/>
            </a:solidFill>
            <a:miter lim="800000"/>
            <a:headEnd/>
            <a:tailEnd/>
          </a:ln>
        </p:spPr>
        <p:txBody>
          <a:bodyPr wrap="none" anchor="ctr"/>
          <a:lstStyle/>
          <a:p>
            <a:endParaRPr lang="en-US" dirty="0"/>
          </a:p>
        </p:txBody>
      </p:sp>
      <p:sp>
        <p:nvSpPr>
          <p:cNvPr id="30744" name="Oval 84">
            <a:extLst>
              <a:ext uri="{FF2B5EF4-FFF2-40B4-BE49-F238E27FC236}">
                <a16:creationId xmlns:a16="http://schemas.microsoft.com/office/drawing/2014/main" id="{F5DED029-7849-4C6E-89D6-604DF780B8F6}"/>
              </a:ext>
            </a:extLst>
          </p:cNvPr>
          <p:cNvSpPr>
            <a:spLocks noChangeArrowheads="1"/>
          </p:cNvSpPr>
          <p:nvPr/>
        </p:nvSpPr>
        <p:spPr bwMode="auto">
          <a:xfrm>
            <a:off x="1454150" y="2868613"/>
            <a:ext cx="158750" cy="131762"/>
          </a:xfrm>
          <a:prstGeom prst="ellipse">
            <a:avLst/>
          </a:prstGeom>
          <a:solidFill>
            <a:srgbClr val="66CCFF"/>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45" name="Oval 85">
            <a:extLst>
              <a:ext uri="{FF2B5EF4-FFF2-40B4-BE49-F238E27FC236}">
                <a16:creationId xmlns:a16="http://schemas.microsoft.com/office/drawing/2014/main" id="{F3294294-FF93-40DA-8590-8F66463AD2C1}"/>
              </a:ext>
            </a:extLst>
          </p:cNvPr>
          <p:cNvSpPr>
            <a:spLocks noChangeArrowheads="1"/>
          </p:cNvSpPr>
          <p:nvPr/>
        </p:nvSpPr>
        <p:spPr bwMode="auto">
          <a:xfrm>
            <a:off x="2362200" y="4419600"/>
            <a:ext cx="158750" cy="133350"/>
          </a:xfrm>
          <a:prstGeom prst="ellipse">
            <a:avLst/>
          </a:prstGeom>
          <a:solidFill>
            <a:srgbClr val="66CCFF"/>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46" name="Line 86">
            <a:extLst>
              <a:ext uri="{FF2B5EF4-FFF2-40B4-BE49-F238E27FC236}">
                <a16:creationId xmlns:a16="http://schemas.microsoft.com/office/drawing/2014/main" id="{EE09727A-22FA-4409-A65A-FF15583F10D7}"/>
              </a:ext>
            </a:extLst>
          </p:cNvPr>
          <p:cNvSpPr>
            <a:spLocks noChangeShapeType="1"/>
          </p:cNvSpPr>
          <p:nvPr/>
        </p:nvSpPr>
        <p:spPr bwMode="auto">
          <a:xfrm flipH="1">
            <a:off x="1447800" y="2590800"/>
            <a:ext cx="457200" cy="6858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30747" name="Oval 87">
            <a:extLst>
              <a:ext uri="{FF2B5EF4-FFF2-40B4-BE49-F238E27FC236}">
                <a16:creationId xmlns:a16="http://schemas.microsoft.com/office/drawing/2014/main" id="{3CF8A7D3-0566-4C1F-8F1F-76DC67D10148}"/>
              </a:ext>
            </a:extLst>
          </p:cNvPr>
          <p:cNvSpPr>
            <a:spLocks noChangeArrowheads="1"/>
          </p:cNvSpPr>
          <p:nvPr/>
        </p:nvSpPr>
        <p:spPr bwMode="auto">
          <a:xfrm>
            <a:off x="8001000" y="1143000"/>
            <a:ext cx="158750" cy="131763"/>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48" name="Oval 88">
            <a:extLst>
              <a:ext uri="{FF2B5EF4-FFF2-40B4-BE49-F238E27FC236}">
                <a16:creationId xmlns:a16="http://schemas.microsoft.com/office/drawing/2014/main" id="{53200D4D-2B0D-4AD4-B13F-614F0A50A9E5}"/>
              </a:ext>
            </a:extLst>
          </p:cNvPr>
          <p:cNvSpPr>
            <a:spLocks noChangeArrowheads="1"/>
          </p:cNvSpPr>
          <p:nvPr/>
        </p:nvSpPr>
        <p:spPr bwMode="auto">
          <a:xfrm>
            <a:off x="6775450" y="1143000"/>
            <a:ext cx="158750" cy="131763"/>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49" name="Oval 89">
            <a:extLst>
              <a:ext uri="{FF2B5EF4-FFF2-40B4-BE49-F238E27FC236}">
                <a16:creationId xmlns:a16="http://schemas.microsoft.com/office/drawing/2014/main" id="{66FEED6B-86CB-4268-94CB-EEFDD5356AE7}"/>
              </a:ext>
            </a:extLst>
          </p:cNvPr>
          <p:cNvSpPr>
            <a:spLocks noChangeArrowheads="1"/>
          </p:cNvSpPr>
          <p:nvPr/>
        </p:nvSpPr>
        <p:spPr bwMode="auto">
          <a:xfrm>
            <a:off x="8153400" y="4495800"/>
            <a:ext cx="158750" cy="131763"/>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50" name="Oval 90">
            <a:extLst>
              <a:ext uri="{FF2B5EF4-FFF2-40B4-BE49-F238E27FC236}">
                <a16:creationId xmlns:a16="http://schemas.microsoft.com/office/drawing/2014/main" id="{9812E502-402C-4EA0-BBC8-69704CCCBB78}"/>
              </a:ext>
            </a:extLst>
          </p:cNvPr>
          <p:cNvSpPr>
            <a:spLocks noChangeArrowheads="1"/>
          </p:cNvSpPr>
          <p:nvPr/>
        </p:nvSpPr>
        <p:spPr bwMode="auto">
          <a:xfrm>
            <a:off x="7010400" y="4495800"/>
            <a:ext cx="158750" cy="131763"/>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51" name="Oval 91">
            <a:extLst>
              <a:ext uri="{FF2B5EF4-FFF2-40B4-BE49-F238E27FC236}">
                <a16:creationId xmlns:a16="http://schemas.microsoft.com/office/drawing/2014/main" id="{7EE8ADA0-AFCB-419F-905D-7545A9094EBB}"/>
              </a:ext>
            </a:extLst>
          </p:cNvPr>
          <p:cNvSpPr>
            <a:spLocks noChangeArrowheads="1"/>
          </p:cNvSpPr>
          <p:nvPr/>
        </p:nvSpPr>
        <p:spPr bwMode="auto">
          <a:xfrm>
            <a:off x="6477000" y="3124200"/>
            <a:ext cx="158750" cy="131763"/>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52" name="Oval 92">
            <a:extLst>
              <a:ext uri="{FF2B5EF4-FFF2-40B4-BE49-F238E27FC236}">
                <a16:creationId xmlns:a16="http://schemas.microsoft.com/office/drawing/2014/main" id="{76260F8C-EA6D-44CC-8490-26D1F3C282E9}"/>
              </a:ext>
            </a:extLst>
          </p:cNvPr>
          <p:cNvSpPr>
            <a:spLocks noChangeArrowheads="1"/>
          </p:cNvSpPr>
          <p:nvPr/>
        </p:nvSpPr>
        <p:spPr bwMode="auto">
          <a:xfrm>
            <a:off x="5251450" y="3124200"/>
            <a:ext cx="158750" cy="131763"/>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53" name="Oval 93">
            <a:extLst>
              <a:ext uri="{FF2B5EF4-FFF2-40B4-BE49-F238E27FC236}">
                <a16:creationId xmlns:a16="http://schemas.microsoft.com/office/drawing/2014/main" id="{DF3A5A0B-1883-43FC-A6D7-947BC329C111}"/>
              </a:ext>
            </a:extLst>
          </p:cNvPr>
          <p:cNvSpPr>
            <a:spLocks noChangeArrowheads="1"/>
          </p:cNvSpPr>
          <p:nvPr/>
        </p:nvSpPr>
        <p:spPr bwMode="auto">
          <a:xfrm>
            <a:off x="6248400" y="5334000"/>
            <a:ext cx="158750" cy="131763"/>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54" name="Oval 94">
            <a:extLst>
              <a:ext uri="{FF2B5EF4-FFF2-40B4-BE49-F238E27FC236}">
                <a16:creationId xmlns:a16="http://schemas.microsoft.com/office/drawing/2014/main" id="{4B5AEDC7-BE8C-484A-A2A0-B491413EE1E0}"/>
              </a:ext>
            </a:extLst>
          </p:cNvPr>
          <p:cNvSpPr>
            <a:spLocks noChangeArrowheads="1"/>
          </p:cNvSpPr>
          <p:nvPr/>
        </p:nvSpPr>
        <p:spPr bwMode="auto">
          <a:xfrm>
            <a:off x="7315200" y="3276600"/>
            <a:ext cx="158750" cy="131763"/>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55" name="Oval 95">
            <a:extLst>
              <a:ext uri="{FF2B5EF4-FFF2-40B4-BE49-F238E27FC236}">
                <a16:creationId xmlns:a16="http://schemas.microsoft.com/office/drawing/2014/main" id="{F3112AD6-28DF-4C20-9DB5-104FC7732C58}"/>
              </a:ext>
            </a:extLst>
          </p:cNvPr>
          <p:cNvSpPr>
            <a:spLocks noChangeArrowheads="1"/>
          </p:cNvSpPr>
          <p:nvPr/>
        </p:nvSpPr>
        <p:spPr bwMode="auto">
          <a:xfrm>
            <a:off x="5638800" y="2362200"/>
            <a:ext cx="158750" cy="131763"/>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56" name="Oval 96">
            <a:extLst>
              <a:ext uri="{FF2B5EF4-FFF2-40B4-BE49-F238E27FC236}">
                <a16:creationId xmlns:a16="http://schemas.microsoft.com/office/drawing/2014/main" id="{0D7C7E2C-3D4D-4D9A-9FA4-1BB6D27896EF}"/>
              </a:ext>
            </a:extLst>
          </p:cNvPr>
          <p:cNvSpPr>
            <a:spLocks noChangeArrowheads="1"/>
          </p:cNvSpPr>
          <p:nvPr/>
        </p:nvSpPr>
        <p:spPr bwMode="auto">
          <a:xfrm>
            <a:off x="5181600" y="4191000"/>
            <a:ext cx="158750" cy="131763"/>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57" name="Oval 97">
            <a:extLst>
              <a:ext uri="{FF2B5EF4-FFF2-40B4-BE49-F238E27FC236}">
                <a16:creationId xmlns:a16="http://schemas.microsoft.com/office/drawing/2014/main" id="{DC666BC3-F94F-478B-83E3-1B87A759F764}"/>
              </a:ext>
            </a:extLst>
          </p:cNvPr>
          <p:cNvSpPr>
            <a:spLocks noChangeArrowheads="1"/>
          </p:cNvSpPr>
          <p:nvPr/>
        </p:nvSpPr>
        <p:spPr bwMode="auto">
          <a:xfrm>
            <a:off x="5784850" y="5811838"/>
            <a:ext cx="158750" cy="131762"/>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58" name="Oval 98">
            <a:extLst>
              <a:ext uri="{FF2B5EF4-FFF2-40B4-BE49-F238E27FC236}">
                <a16:creationId xmlns:a16="http://schemas.microsoft.com/office/drawing/2014/main" id="{ED0E7728-3F2A-4E47-9675-30DA48B46C0E}"/>
              </a:ext>
            </a:extLst>
          </p:cNvPr>
          <p:cNvSpPr>
            <a:spLocks noChangeArrowheads="1"/>
          </p:cNvSpPr>
          <p:nvPr/>
        </p:nvSpPr>
        <p:spPr bwMode="auto">
          <a:xfrm>
            <a:off x="6934200" y="6096000"/>
            <a:ext cx="158750" cy="131763"/>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59" name="Oval 99">
            <a:extLst>
              <a:ext uri="{FF2B5EF4-FFF2-40B4-BE49-F238E27FC236}">
                <a16:creationId xmlns:a16="http://schemas.microsoft.com/office/drawing/2014/main" id="{09259284-3A35-48CC-86CA-682C7493D6C3}"/>
              </a:ext>
            </a:extLst>
          </p:cNvPr>
          <p:cNvSpPr>
            <a:spLocks noChangeArrowheads="1"/>
          </p:cNvSpPr>
          <p:nvPr/>
        </p:nvSpPr>
        <p:spPr bwMode="auto">
          <a:xfrm>
            <a:off x="5486400" y="4953000"/>
            <a:ext cx="158750" cy="131763"/>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60" name="Oval 100">
            <a:extLst>
              <a:ext uri="{FF2B5EF4-FFF2-40B4-BE49-F238E27FC236}">
                <a16:creationId xmlns:a16="http://schemas.microsoft.com/office/drawing/2014/main" id="{E5E0BC67-CD66-4587-965E-54D92037A84A}"/>
              </a:ext>
            </a:extLst>
          </p:cNvPr>
          <p:cNvSpPr>
            <a:spLocks noChangeArrowheads="1"/>
          </p:cNvSpPr>
          <p:nvPr/>
        </p:nvSpPr>
        <p:spPr bwMode="auto">
          <a:xfrm>
            <a:off x="6324600" y="2286000"/>
            <a:ext cx="158750" cy="131763"/>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61" name="Oval 101">
            <a:extLst>
              <a:ext uri="{FF2B5EF4-FFF2-40B4-BE49-F238E27FC236}">
                <a16:creationId xmlns:a16="http://schemas.microsoft.com/office/drawing/2014/main" id="{E8CB3DF0-9425-4A67-9382-9EAF3521C512}"/>
              </a:ext>
            </a:extLst>
          </p:cNvPr>
          <p:cNvSpPr>
            <a:spLocks noChangeArrowheads="1"/>
          </p:cNvSpPr>
          <p:nvPr/>
        </p:nvSpPr>
        <p:spPr bwMode="auto">
          <a:xfrm>
            <a:off x="5638800" y="1752600"/>
            <a:ext cx="158750" cy="131763"/>
          </a:xfrm>
          <a:prstGeom prst="ellipse">
            <a:avLst/>
          </a:prstGeom>
          <a:solidFill>
            <a:srgbClr val="FBC71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62" name="Text Box 102">
            <a:extLst>
              <a:ext uri="{FF2B5EF4-FFF2-40B4-BE49-F238E27FC236}">
                <a16:creationId xmlns:a16="http://schemas.microsoft.com/office/drawing/2014/main" id="{F758F36F-1812-4D38-B476-955B34712495}"/>
              </a:ext>
            </a:extLst>
          </p:cNvPr>
          <p:cNvSpPr txBox="1">
            <a:spLocks noChangeArrowheads="1"/>
          </p:cNvSpPr>
          <p:nvPr/>
        </p:nvSpPr>
        <p:spPr bwMode="auto">
          <a:xfrm>
            <a:off x="7086600" y="4129088"/>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t>mAb h2E2</a:t>
            </a:r>
          </a:p>
        </p:txBody>
      </p:sp>
      <p:sp>
        <p:nvSpPr>
          <p:cNvPr id="30763" name="Text Box 103">
            <a:extLst>
              <a:ext uri="{FF2B5EF4-FFF2-40B4-BE49-F238E27FC236}">
                <a16:creationId xmlns:a16="http://schemas.microsoft.com/office/drawing/2014/main" id="{ECDAEE65-E6E3-42DC-8CBF-47C2A388D242}"/>
              </a:ext>
            </a:extLst>
          </p:cNvPr>
          <p:cNvSpPr txBox="1">
            <a:spLocks noChangeArrowheads="1"/>
          </p:cNvSpPr>
          <p:nvPr/>
        </p:nvSpPr>
        <p:spPr bwMode="auto">
          <a:xfrm>
            <a:off x="5943600" y="56388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t>cocaine</a:t>
            </a:r>
          </a:p>
        </p:txBody>
      </p:sp>
      <p:sp>
        <p:nvSpPr>
          <p:cNvPr id="30764" name="Text Box 104">
            <a:extLst>
              <a:ext uri="{FF2B5EF4-FFF2-40B4-BE49-F238E27FC236}">
                <a16:creationId xmlns:a16="http://schemas.microsoft.com/office/drawing/2014/main" id="{67FFE603-43B6-4832-B16A-59924C1DB649}"/>
              </a:ext>
            </a:extLst>
          </p:cNvPr>
          <p:cNvSpPr txBox="1">
            <a:spLocks noChangeArrowheads="1"/>
          </p:cNvSpPr>
          <p:nvPr/>
        </p:nvSpPr>
        <p:spPr bwMode="auto">
          <a:xfrm>
            <a:off x="3035300" y="4191000"/>
            <a:ext cx="1384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t>dopamine</a:t>
            </a:r>
          </a:p>
          <a:p>
            <a:pPr eaLnBrk="1" hangingPunct="1">
              <a:spcBef>
                <a:spcPct val="0"/>
              </a:spcBef>
              <a:buFontTx/>
              <a:buNone/>
            </a:pPr>
            <a:r>
              <a:rPr lang="en-US" altLang="en-US" sz="2000" b="1" dirty="0"/>
              <a:t> receptor</a:t>
            </a:r>
          </a:p>
        </p:txBody>
      </p:sp>
      <p:sp>
        <p:nvSpPr>
          <p:cNvPr id="30765" name="Text Box 105">
            <a:extLst>
              <a:ext uri="{FF2B5EF4-FFF2-40B4-BE49-F238E27FC236}">
                <a16:creationId xmlns:a16="http://schemas.microsoft.com/office/drawing/2014/main" id="{767C8967-4C5D-4098-AF7D-E40A90304CC6}"/>
              </a:ext>
            </a:extLst>
          </p:cNvPr>
          <p:cNvSpPr txBox="1">
            <a:spLocks noChangeArrowheads="1"/>
          </p:cNvSpPr>
          <p:nvPr/>
        </p:nvSpPr>
        <p:spPr bwMode="auto">
          <a:xfrm>
            <a:off x="228600" y="1981200"/>
            <a:ext cx="1674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t>dopamine</a:t>
            </a:r>
          </a:p>
          <a:p>
            <a:pPr eaLnBrk="1" hangingPunct="1">
              <a:spcBef>
                <a:spcPct val="0"/>
              </a:spcBef>
              <a:buFontTx/>
              <a:buNone/>
            </a:pPr>
            <a:r>
              <a:rPr lang="en-US" altLang="en-US" sz="2000" b="1" dirty="0"/>
              <a:t>transporter</a:t>
            </a:r>
          </a:p>
        </p:txBody>
      </p:sp>
      <p:sp>
        <p:nvSpPr>
          <p:cNvPr id="30766" name="Text Box 106">
            <a:extLst>
              <a:ext uri="{FF2B5EF4-FFF2-40B4-BE49-F238E27FC236}">
                <a16:creationId xmlns:a16="http://schemas.microsoft.com/office/drawing/2014/main" id="{11C91003-6222-4B74-8BBA-C8521A8FBDC7}"/>
              </a:ext>
            </a:extLst>
          </p:cNvPr>
          <p:cNvSpPr txBox="1">
            <a:spLocks noChangeArrowheads="1"/>
          </p:cNvSpPr>
          <p:nvPr/>
        </p:nvSpPr>
        <p:spPr bwMode="auto">
          <a:xfrm>
            <a:off x="2514600" y="228600"/>
            <a:ext cx="487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t>       </a:t>
            </a:r>
            <a:r>
              <a:rPr lang="en-US" altLang="en-US" sz="2400" b="1" dirty="0"/>
              <a:t>Mechanism of antibody suppression of                             cocaine’s CNS effects</a:t>
            </a:r>
          </a:p>
        </p:txBody>
      </p:sp>
      <p:sp>
        <p:nvSpPr>
          <p:cNvPr id="30767" name="Text Box 107">
            <a:extLst>
              <a:ext uri="{FF2B5EF4-FFF2-40B4-BE49-F238E27FC236}">
                <a16:creationId xmlns:a16="http://schemas.microsoft.com/office/drawing/2014/main" id="{598CDB94-1766-472D-8E15-CF2FEA1DF5F5}"/>
              </a:ext>
            </a:extLst>
          </p:cNvPr>
          <p:cNvSpPr txBox="1">
            <a:spLocks noChangeArrowheads="1"/>
          </p:cNvSpPr>
          <p:nvPr/>
        </p:nvSpPr>
        <p:spPr bwMode="auto">
          <a:xfrm>
            <a:off x="0" y="388620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t> dopamine</a:t>
            </a:r>
          </a:p>
        </p:txBody>
      </p:sp>
      <p:sp>
        <p:nvSpPr>
          <p:cNvPr id="30768" name="Oval 108">
            <a:extLst>
              <a:ext uri="{FF2B5EF4-FFF2-40B4-BE49-F238E27FC236}">
                <a16:creationId xmlns:a16="http://schemas.microsoft.com/office/drawing/2014/main" id="{2527FF73-E4A1-41D5-8410-E81F3CC4270E}"/>
              </a:ext>
            </a:extLst>
          </p:cNvPr>
          <p:cNvSpPr>
            <a:spLocks noChangeArrowheads="1"/>
          </p:cNvSpPr>
          <p:nvPr/>
        </p:nvSpPr>
        <p:spPr bwMode="auto">
          <a:xfrm>
            <a:off x="1219200" y="3505200"/>
            <a:ext cx="158750" cy="133350"/>
          </a:xfrm>
          <a:prstGeom prst="ellipse">
            <a:avLst/>
          </a:prstGeom>
          <a:solidFill>
            <a:srgbClr val="66CCFF"/>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latin typeface="Times New Roman" panose="02020603050405020304" pitchFamily="18" charset="0"/>
            </a:endParaRPr>
          </a:p>
        </p:txBody>
      </p:sp>
      <p:sp>
        <p:nvSpPr>
          <p:cNvPr id="30769" name="Line 109">
            <a:extLst>
              <a:ext uri="{FF2B5EF4-FFF2-40B4-BE49-F238E27FC236}">
                <a16:creationId xmlns:a16="http://schemas.microsoft.com/office/drawing/2014/main" id="{523666CA-37D0-4C35-8790-67EF9E16C5D3}"/>
              </a:ext>
            </a:extLst>
          </p:cNvPr>
          <p:cNvSpPr>
            <a:spLocks noChangeShapeType="1"/>
          </p:cNvSpPr>
          <p:nvPr/>
        </p:nvSpPr>
        <p:spPr bwMode="auto">
          <a:xfrm flipH="1" flipV="1">
            <a:off x="4267200" y="2514600"/>
            <a:ext cx="914400" cy="0"/>
          </a:xfrm>
          <a:prstGeom prst="line">
            <a:avLst/>
          </a:prstGeom>
          <a:noFill/>
          <a:ln w="603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0770" name="Line 110">
            <a:extLst>
              <a:ext uri="{FF2B5EF4-FFF2-40B4-BE49-F238E27FC236}">
                <a16:creationId xmlns:a16="http://schemas.microsoft.com/office/drawing/2014/main" id="{0BFC5D1C-C04A-46F3-A0C0-C921F4D7899F}"/>
              </a:ext>
            </a:extLst>
          </p:cNvPr>
          <p:cNvSpPr>
            <a:spLocks noChangeShapeType="1"/>
          </p:cNvSpPr>
          <p:nvPr/>
        </p:nvSpPr>
        <p:spPr bwMode="auto">
          <a:xfrm flipH="1" flipV="1">
            <a:off x="4343400" y="2895600"/>
            <a:ext cx="914400" cy="0"/>
          </a:xfrm>
          <a:prstGeom prst="line">
            <a:avLst/>
          </a:prstGeom>
          <a:noFill/>
          <a:ln w="825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210767142"/>
      </p:ext>
    </p:extLst>
  </p:cSld>
  <p:clrMapOvr>
    <a:masterClrMapping/>
  </p:clrMapOvr>
  <p:transition>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450A9F2-4B4F-49E1-9A5B-5B614B832DAF}"/>
              </a:ext>
            </a:extLst>
          </p:cNvPr>
          <p:cNvSpPr>
            <a:spLocks noGrp="1" noChangeArrowheads="1"/>
          </p:cNvSpPr>
          <p:nvPr>
            <p:ph type="title"/>
          </p:nvPr>
        </p:nvSpPr>
        <p:spPr>
          <a:xfrm>
            <a:off x="0" y="381000"/>
            <a:ext cx="8991600" cy="1096963"/>
          </a:xfrm>
        </p:spPr>
        <p:txBody>
          <a:bodyPr/>
          <a:lstStyle/>
          <a:p>
            <a:pPr eaLnBrk="1" hangingPunct="1"/>
            <a:r>
              <a:rPr lang="en-US" altLang="en-US" sz="2800" b="1" dirty="0">
                <a:solidFill>
                  <a:schemeClr val="bg1"/>
                </a:solidFill>
              </a:rPr>
              <a:t>Requirements for an Investigational New Drug (IND) application for a monoclonal antibody</a:t>
            </a:r>
          </a:p>
        </p:txBody>
      </p:sp>
      <p:sp>
        <p:nvSpPr>
          <p:cNvPr id="31747" name="Rectangle 3">
            <a:extLst>
              <a:ext uri="{FF2B5EF4-FFF2-40B4-BE49-F238E27FC236}">
                <a16:creationId xmlns:a16="http://schemas.microsoft.com/office/drawing/2014/main" id="{8F09D8C2-7BE5-43DB-80FA-3DDAF01B3727}"/>
              </a:ext>
            </a:extLst>
          </p:cNvPr>
          <p:cNvSpPr>
            <a:spLocks noGrp="1" noChangeArrowheads="1"/>
          </p:cNvSpPr>
          <p:nvPr>
            <p:ph type="body" idx="1"/>
          </p:nvPr>
        </p:nvSpPr>
        <p:spPr>
          <a:xfrm>
            <a:off x="228600" y="1676400"/>
            <a:ext cx="8915400" cy="4525963"/>
          </a:xfrm>
        </p:spPr>
        <p:txBody>
          <a:bodyPr/>
          <a:lstStyle/>
          <a:p>
            <a:pPr marL="609600" indent="-609600" eaLnBrk="1" hangingPunct="1"/>
            <a:r>
              <a:rPr lang="en-US" altLang="en-US" sz="2800" b="1" dirty="0">
                <a:solidFill>
                  <a:srgbClr val="FFFF00"/>
                </a:solidFill>
              </a:rPr>
              <a:t>Structural characterization. </a:t>
            </a:r>
          </a:p>
          <a:p>
            <a:pPr marL="609600" indent="-609600" eaLnBrk="1" hangingPunct="1"/>
            <a:r>
              <a:rPr lang="en-US" altLang="en-US" sz="2800" b="1" dirty="0">
                <a:solidFill>
                  <a:srgbClr val="FFFF00"/>
                </a:solidFill>
              </a:rPr>
              <a:t>Pharmacological characterization.</a:t>
            </a:r>
          </a:p>
          <a:p>
            <a:pPr marL="609600" indent="-609600" eaLnBrk="1" hangingPunct="1"/>
            <a:r>
              <a:rPr lang="en-US" altLang="en-US" sz="2800" b="1" dirty="0">
                <a:solidFill>
                  <a:srgbClr val="FFFF00"/>
                </a:solidFill>
              </a:rPr>
              <a:t>Lack of human tissue cross-reactivity </a:t>
            </a:r>
            <a:r>
              <a:rPr lang="en-US" altLang="en-US" sz="2800" b="1" i="1" dirty="0">
                <a:solidFill>
                  <a:srgbClr val="FFFF00"/>
                </a:solidFill>
              </a:rPr>
              <a:t>in vitro</a:t>
            </a:r>
            <a:r>
              <a:rPr lang="en-US" altLang="en-US" sz="2800" b="1" dirty="0">
                <a:solidFill>
                  <a:srgbClr val="FFFF00"/>
                </a:solidFill>
              </a:rPr>
              <a:t>.</a:t>
            </a:r>
          </a:p>
          <a:p>
            <a:pPr marL="609600" indent="-609600" eaLnBrk="1" hangingPunct="1"/>
            <a:r>
              <a:rPr lang="en-US" altLang="en-US" sz="2800" b="1" dirty="0">
                <a:solidFill>
                  <a:srgbClr val="FFFF00"/>
                </a:solidFill>
              </a:rPr>
              <a:t>Evidence for </a:t>
            </a:r>
            <a:r>
              <a:rPr lang="en-US" altLang="en-US" sz="2800" b="1" i="1" dirty="0">
                <a:solidFill>
                  <a:srgbClr val="FFFF00"/>
                </a:solidFill>
              </a:rPr>
              <a:t>in vivo</a:t>
            </a:r>
            <a:r>
              <a:rPr lang="en-US" altLang="en-US" sz="2800" b="1" dirty="0">
                <a:solidFill>
                  <a:srgbClr val="FFFF00"/>
                </a:solidFill>
              </a:rPr>
              <a:t> efficacy (decreases brain cocaine concentrations)</a:t>
            </a:r>
          </a:p>
          <a:p>
            <a:pPr marL="609600" indent="-609600" eaLnBrk="1" hangingPunct="1"/>
            <a:r>
              <a:rPr lang="en-US" altLang="en-US" sz="2800" b="1" dirty="0">
                <a:solidFill>
                  <a:srgbClr val="FFFF00"/>
                </a:solidFill>
              </a:rPr>
              <a:t>Establish a production system complying with Good Manufacturing Practices (GMP) regulations.</a:t>
            </a:r>
          </a:p>
          <a:p>
            <a:pPr marL="609600" indent="-609600" eaLnBrk="1" hangingPunct="1"/>
            <a:r>
              <a:rPr lang="en-US" altLang="en-US" sz="2800" b="1" dirty="0">
                <a:solidFill>
                  <a:srgbClr val="FFFF00"/>
                </a:solidFill>
              </a:rPr>
              <a:t>Lack of toxicity in animals.</a:t>
            </a:r>
          </a:p>
        </p:txBody>
      </p:sp>
    </p:spTree>
    <p:extLst>
      <p:ext uri="{BB962C8B-B14F-4D97-AF65-F5344CB8AC3E}">
        <p14:creationId xmlns:p14="http://schemas.microsoft.com/office/powerpoint/2010/main" val="3754167896"/>
      </p:ext>
    </p:extLst>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DEAF646-3A0E-4273-9A8B-E92B58EEBDB4}"/>
              </a:ext>
            </a:extLst>
          </p:cNvPr>
          <p:cNvSpPr>
            <a:spLocks noGrp="1" noChangeArrowheads="1"/>
          </p:cNvSpPr>
          <p:nvPr>
            <p:ph type="title"/>
          </p:nvPr>
        </p:nvSpPr>
        <p:spPr>
          <a:xfrm>
            <a:off x="304800" y="304800"/>
            <a:ext cx="8382000" cy="1447800"/>
          </a:xfrm>
        </p:spPr>
        <p:txBody>
          <a:bodyPr/>
          <a:lstStyle/>
          <a:p>
            <a:pPr eaLnBrk="1" hangingPunct="1"/>
            <a:r>
              <a:rPr lang="en-US" altLang="en-US" sz="3600" b="1" dirty="0">
                <a:solidFill>
                  <a:srgbClr val="FFFFFF"/>
                </a:solidFill>
              </a:rPr>
              <a:t>Required properties of the antibody for use in relapse prevention</a:t>
            </a:r>
          </a:p>
        </p:txBody>
      </p:sp>
      <p:sp>
        <p:nvSpPr>
          <p:cNvPr id="33795" name="Rectangle 3">
            <a:extLst>
              <a:ext uri="{FF2B5EF4-FFF2-40B4-BE49-F238E27FC236}">
                <a16:creationId xmlns:a16="http://schemas.microsoft.com/office/drawing/2014/main" id="{0286185F-8404-40CA-B1AC-73493CAB2FED}"/>
              </a:ext>
            </a:extLst>
          </p:cNvPr>
          <p:cNvSpPr>
            <a:spLocks noGrp="1" noChangeArrowheads="1"/>
          </p:cNvSpPr>
          <p:nvPr>
            <p:ph type="body" idx="1"/>
          </p:nvPr>
        </p:nvSpPr>
        <p:spPr>
          <a:xfrm>
            <a:off x="990600" y="1828800"/>
            <a:ext cx="7467600" cy="4495800"/>
          </a:xfrm>
        </p:spPr>
        <p:txBody>
          <a:bodyPr/>
          <a:lstStyle/>
          <a:p>
            <a:pPr marL="609600" indent="-609600" eaLnBrk="1" hangingPunct="1">
              <a:buFontTx/>
              <a:buAutoNum type="arabicPeriod"/>
            </a:pPr>
            <a:r>
              <a:rPr lang="en-US" altLang="en-US" sz="2800" b="1" dirty="0">
                <a:solidFill>
                  <a:srgbClr val="FFFF00"/>
                </a:solidFill>
              </a:rPr>
              <a:t>Safe: </a:t>
            </a:r>
          </a:p>
          <a:p>
            <a:pPr marL="990600" lvl="1" indent="-533400" eaLnBrk="1" hangingPunct="1">
              <a:buFontTx/>
              <a:buChar char="•"/>
            </a:pPr>
            <a:r>
              <a:rPr lang="en-US" altLang="en-US" sz="2400" b="1" dirty="0">
                <a:solidFill>
                  <a:srgbClr val="FFFF00"/>
                </a:solidFill>
              </a:rPr>
              <a:t>Not targeting an endogenous protein.</a:t>
            </a:r>
          </a:p>
          <a:p>
            <a:pPr marL="990600" lvl="1" indent="-533400" eaLnBrk="1" hangingPunct="1">
              <a:buFontTx/>
              <a:buChar char="•"/>
            </a:pPr>
            <a:r>
              <a:rPr lang="en-US" altLang="en-US" sz="2400" b="1" dirty="0">
                <a:solidFill>
                  <a:srgbClr val="FFFF00"/>
                </a:solidFill>
              </a:rPr>
              <a:t>Low immunogenicity.</a:t>
            </a:r>
          </a:p>
          <a:p>
            <a:pPr marL="990600" lvl="1" indent="-533400" eaLnBrk="1" hangingPunct="1">
              <a:buFontTx/>
              <a:buNone/>
            </a:pPr>
            <a:endParaRPr lang="en-US" altLang="en-US" sz="2400" b="1" dirty="0">
              <a:solidFill>
                <a:srgbClr val="FFFF00"/>
              </a:solidFill>
            </a:endParaRPr>
          </a:p>
          <a:p>
            <a:pPr marL="609600" indent="-609600" eaLnBrk="1" hangingPunct="1">
              <a:buFontTx/>
              <a:buAutoNum type="arabicPeriod"/>
            </a:pPr>
            <a:r>
              <a:rPr lang="en-US" altLang="en-US" sz="2800" b="1" dirty="0">
                <a:solidFill>
                  <a:srgbClr val="FFFF00"/>
                </a:solidFill>
              </a:rPr>
              <a:t>Efficacious:</a:t>
            </a:r>
          </a:p>
          <a:p>
            <a:pPr marL="990600" lvl="1" indent="-533400" eaLnBrk="1" hangingPunct="1">
              <a:buFontTx/>
              <a:buChar char="•"/>
            </a:pPr>
            <a:r>
              <a:rPr lang="en-US" altLang="en-US" sz="2400" b="1" dirty="0">
                <a:solidFill>
                  <a:srgbClr val="FFFF00"/>
                </a:solidFill>
              </a:rPr>
              <a:t>High affinity for cocaine: K</a:t>
            </a:r>
            <a:r>
              <a:rPr lang="en-US" altLang="en-US" sz="2400" b="1" baseline="-25000" dirty="0">
                <a:solidFill>
                  <a:srgbClr val="FFFF00"/>
                </a:solidFill>
              </a:rPr>
              <a:t>D</a:t>
            </a:r>
            <a:r>
              <a:rPr lang="en-US" altLang="en-US" sz="2400" b="1" dirty="0">
                <a:solidFill>
                  <a:srgbClr val="FFFF00"/>
                </a:solidFill>
              </a:rPr>
              <a:t> </a:t>
            </a:r>
            <a:r>
              <a:rPr lang="en-US" altLang="en-US" sz="2400" b="1" dirty="0">
                <a:solidFill>
                  <a:srgbClr val="FFFF00"/>
                </a:solidFill>
                <a:cs typeface="Arial" panose="020B0604020202020204" pitchFamily="34" charset="0"/>
              </a:rPr>
              <a:t>~1 -</a:t>
            </a:r>
            <a:r>
              <a:rPr lang="en-US" altLang="en-US" sz="2400" b="1" dirty="0">
                <a:solidFill>
                  <a:srgbClr val="FFFF00"/>
                </a:solidFill>
              </a:rPr>
              <a:t> 5 nM</a:t>
            </a:r>
          </a:p>
          <a:p>
            <a:pPr marL="990600" lvl="1" indent="-533400" eaLnBrk="1" hangingPunct="1">
              <a:buFontTx/>
              <a:buChar char="•"/>
            </a:pPr>
            <a:r>
              <a:rPr lang="en-US" altLang="en-US" sz="2400" b="1" dirty="0">
                <a:solidFill>
                  <a:srgbClr val="FFFF00"/>
                </a:solidFill>
              </a:rPr>
              <a:t>Specificity for cocaine over its inactive metabolites.</a:t>
            </a:r>
          </a:p>
          <a:p>
            <a:pPr marL="990600" lvl="1" indent="-533400" eaLnBrk="1" hangingPunct="1">
              <a:buFontTx/>
              <a:buChar char="•"/>
            </a:pPr>
            <a:r>
              <a:rPr lang="en-US" altLang="en-US" sz="2400" b="1" dirty="0">
                <a:solidFill>
                  <a:srgbClr val="FFFF00"/>
                </a:solidFill>
              </a:rPr>
              <a:t>Slow clearance (whole antibody).</a:t>
            </a:r>
          </a:p>
        </p:txBody>
      </p:sp>
    </p:spTree>
    <p:extLst>
      <p:ext uri="{BB962C8B-B14F-4D97-AF65-F5344CB8AC3E}">
        <p14:creationId xmlns:p14="http://schemas.microsoft.com/office/powerpoint/2010/main" val="3413290444"/>
      </p:ext>
    </p:extLst>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4" descr="ultimab">
            <a:extLst>
              <a:ext uri="{FF2B5EF4-FFF2-40B4-BE49-F238E27FC236}">
                <a16:creationId xmlns:a16="http://schemas.microsoft.com/office/drawing/2014/main" id="{80B91FF3-BE57-4C14-97E2-B48AA8F7F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81400"/>
            <a:ext cx="678180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a:extLst>
              <a:ext uri="{FF2B5EF4-FFF2-40B4-BE49-F238E27FC236}">
                <a16:creationId xmlns:a16="http://schemas.microsoft.com/office/drawing/2014/main" id="{9EAF59B1-3B4D-4B91-868D-A1E0682A3E53}"/>
              </a:ext>
            </a:extLst>
          </p:cNvPr>
          <p:cNvSpPr>
            <a:spLocks noGrp="1" noChangeArrowheads="1"/>
          </p:cNvSpPr>
          <p:nvPr>
            <p:ph type="title"/>
          </p:nvPr>
        </p:nvSpPr>
        <p:spPr/>
        <p:txBody>
          <a:bodyPr/>
          <a:lstStyle/>
          <a:p>
            <a:pPr eaLnBrk="1" hangingPunct="1"/>
            <a:r>
              <a:rPr lang="en-US" altLang="en-US" sz="3600" b="1" dirty="0">
                <a:solidFill>
                  <a:schemeClr val="tx1"/>
                </a:solidFill>
              </a:rPr>
              <a:t>Generation of a human anti-cocaine monoclonal antibody</a:t>
            </a:r>
          </a:p>
        </p:txBody>
      </p:sp>
      <p:pic>
        <p:nvPicPr>
          <p:cNvPr id="35844" name="Picture 7" descr="GenPharm logo">
            <a:extLst>
              <a:ext uri="{FF2B5EF4-FFF2-40B4-BE49-F238E27FC236}">
                <a16:creationId xmlns:a16="http://schemas.microsoft.com/office/drawing/2014/main" id="{E01DD9DF-7F7B-4009-B471-517E58280E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0" y="3048000"/>
            <a:ext cx="2971800" cy="533400"/>
          </a:xfrm>
          <a:noFill/>
        </p:spPr>
      </p:pic>
      <p:sp>
        <p:nvSpPr>
          <p:cNvPr id="35845" name="Text Box 8">
            <a:extLst>
              <a:ext uri="{FF2B5EF4-FFF2-40B4-BE49-F238E27FC236}">
                <a16:creationId xmlns:a16="http://schemas.microsoft.com/office/drawing/2014/main" id="{CEC15451-EA08-41EC-8313-C1CDEA3778AA}"/>
              </a:ext>
            </a:extLst>
          </p:cNvPr>
          <p:cNvSpPr txBox="1">
            <a:spLocks noChangeArrowheads="1"/>
          </p:cNvSpPr>
          <p:nvPr/>
        </p:nvSpPr>
        <p:spPr bwMode="auto">
          <a:xfrm>
            <a:off x="381000" y="1524000"/>
            <a:ext cx="8305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rgbClr val="000000"/>
                </a:solidFill>
              </a:rPr>
              <a:t>GenPharm International (owned by Medarex since 1998, acquired by Bristol-Meyers Squibb in July, 2009) developed proprietary HuMab-mouse™ transgenic lines containing the genes for the human </a:t>
            </a:r>
            <a:r>
              <a:rPr lang="en-US" altLang="en-US" sz="1800" b="1" dirty="0">
                <a:solidFill>
                  <a:srgbClr val="000000"/>
                </a:solidFill>
                <a:sym typeface="Symbol" panose="05050102010706020507" pitchFamily="18" charset="2"/>
              </a:rPr>
              <a:t>1 </a:t>
            </a:r>
            <a:r>
              <a:rPr lang="en-US" altLang="en-US" sz="1800" b="1" dirty="0">
                <a:solidFill>
                  <a:srgbClr val="000000"/>
                </a:solidFill>
              </a:rPr>
              <a:t>heavy chain and </a:t>
            </a:r>
            <a:r>
              <a:rPr lang="en-US" altLang="en-US" sz="1800" b="1" dirty="0">
                <a:solidFill>
                  <a:srgbClr val="000000"/>
                </a:solidFill>
                <a:sym typeface="Symbol" panose="05050102010706020507" pitchFamily="18" charset="2"/>
              </a:rPr>
              <a:t> light chain </a:t>
            </a:r>
            <a:r>
              <a:rPr lang="en-US" altLang="en-US" sz="1800" b="1" dirty="0">
                <a:solidFill>
                  <a:srgbClr val="000000"/>
                </a:solidFill>
              </a:rPr>
              <a:t>immunoglobulin</a:t>
            </a:r>
            <a:r>
              <a:rPr lang="en-US" altLang="en-US" sz="1800" b="1" dirty="0">
                <a:solidFill>
                  <a:srgbClr val="000000"/>
                </a:solidFill>
                <a:sym typeface="Symbol" panose="05050102010706020507" pitchFamily="18" charset="2"/>
              </a:rPr>
              <a:t> proteins and the corresponding mouse genes deleted.</a:t>
            </a:r>
          </a:p>
        </p:txBody>
      </p:sp>
    </p:spTree>
    <p:extLst>
      <p:ext uri="{BB962C8B-B14F-4D97-AF65-F5344CB8AC3E}">
        <p14:creationId xmlns:p14="http://schemas.microsoft.com/office/powerpoint/2010/main" val="4151736185"/>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Antibody_0">
            <a:extLst>
              <a:ext uri="{FF2B5EF4-FFF2-40B4-BE49-F238E27FC236}">
                <a16:creationId xmlns:a16="http://schemas.microsoft.com/office/drawing/2014/main" id="{0B39E69C-B9D0-4528-A42E-183A9BD8F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4367213"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a:extLst>
              <a:ext uri="{FF2B5EF4-FFF2-40B4-BE49-F238E27FC236}">
                <a16:creationId xmlns:a16="http://schemas.microsoft.com/office/drawing/2014/main" id="{D05E31DB-1924-4355-AB4C-04347ACF9878}"/>
              </a:ext>
            </a:extLst>
          </p:cNvPr>
          <p:cNvSpPr>
            <a:spLocks noGrp="1" noChangeArrowheads="1"/>
          </p:cNvSpPr>
          <p:nvPr>
            <p:ph type="title"/>
          </p:nvPr>
        </p:nvSpPr>
        <p:spPr>
          <a:xfrm>
            <a:off x="304800" y="274638"/>
            <a:ext cx="8534400" cy="1143000"/>
          </a:xfrm>
        </p:spPr>
        <p:txBody>
          <a:bodyPr/>
          <a:lstStyle/>
          <a:p>
            <a:pPr eaLnBrk="1" hangingPunct="1"/>
            <a:r>
              <a:rPr lang="en-US" altLang="en-US" sz="3200" b="1" dirty="0">
                <a:solidFill>
                  <a:schemeClr val="bg1"/>
                </a:solidFill>
              </a:rPr>
              <a:t>Structure of the reengineered anti-cocaine monoclonal antibody, h2E2.</a:t>
            </a:r>
          </a:p>
        </p:txBody>
      </p:sp>
      <p:sp>
        <p:nvSpPr>
          <p:cNvPr id="36868" name="Rectangle 4">
            <a:extLst>
              <a:ext uri="{FF2B5EF4-FFF2-40B4-BE49-F238E27FC236}">
                <a16:creationId xmlns:a16="http://schemas.microsoft.com/office/drawing/2014/main" id="{AF6D431D-B9A7-496B-AAE7-EF9DB33001C6}"/>
              </a:ext>
            </a:extLst>
          </p:cNvPr>
          <p:cNvSpPr>
            <a:spLocks noGrp="1" noChangeArrowheads="1"/>
          </p:cNvSpPr>
          <p:nvPr>
            <p:ph sz="half" idx="1"/>
          </p:nvPr>
        </p:nvSpPr>
        <p:spPr>
          <a:xfrm>
            <a:off x="457200" y="1600200"/>
            <a:ext cx="4038600" cy="4525963"/>
          </a:xfrm>
        </p:spPr>
        <p:txBody>
          <a:bodyPr/>
          <a:lstStyle/>
          <a:p>
            <a:pPr eaLnBrk="1" hangingPunct="1">
              <a:lnSpc>
                <a:spcPct val="90000"/>
              </a:lnSpc>
            </a:pPr>
            <a:endParaRPr lang="en-US" altLang="en-US" sz="300" dirty="0"/>
          </a:p>
        </p:txBody>
      </p:sp>
      <p:sp>
        <p:nvSpPr>
          <p:cNvPr id="36869" name="Rectangle 5">
            <a:extLst>
              <a:ext uri="{FF2B5EF4-FFF2-40B4-BE49-F238E27FC236}">
                <a16:creationId xmlns:a16="http://schemas.microsoft.com/office/drawing/2014/main" id="{C6BC9102-8A81-4552-A304-282609A3BA03}"/>
              </a:ext>
            </a:extLst>
          </p:cNvPr>
          <p:cNvSpPr>
            <a:spLocks noGrp="1" noChangeArrowheads="1"/>
          </p:cNvSpPr>
          <p:nvPr>
            <p:ph type="body" sz="half" idx="2"/>
          </p:nvPr>
        </p:nvSpPr>
        <p:spPr>
          <a:xfrm>
            <a:off x="4648200" y="1600200"/>
            <a:ext cx="3810000" cy="4525963"/>
          </a:xfrm>
        </p:spPr>
        <p:txBody>
          <a:bodyPr/>
          <a:lstStyle/>
          <a:p>
            <a:pPr eaLnBrk="1" hangingPunct="1">
              <a:lnSpc>
                <a:spcPct val="80000"/>
              </a:lnSpc>
              <a:buFontTx/>
              <a:buNone/>
            </a:pPr>
            <a:r>
              <a:rPr lang="en-US" altLang="en-US" sz="2000" b="1" u="sng" dirty="0">
                <a:solidFill>
                  <a:srgbClr val="FFFF00"/>
                </a:solidFill>
              </a:rPr>
              <a:t>HEAVY CHAIN (red):</a:t>
            </a:r>
          </a:p>
          <a:p>
            <a:pPr eaLnBrk="1" hangingPunct="1">
              <a:lnSpc>
                <a:spcPct val="80000"/>
              </a:lnSpc>
            </a:pPr>
            <a:r>
              <a:rPr lang="en-US" altLang="en-US" sz="2000" b="1" dirty="0">
                <a:solidFill>
                  <a:srgbClr val="FFFF00"/>
                </a:solidFill>
              </a:rPr>
              <a:t>Human </a:t>
            </a:r>
            <a:r>
              <a:rPr lang="en-US" altLang="en-US" sz="2000" b="1" dirty="0">
                <a:solidFill>
                  <a:srgbClr val="FFFF00"/>
                </a:solidFill>
                <a:sym typeface="Symbol" panose="05050102010706020507" pitchFamily="18" charset="2"/>
              </a:rPr>
              <a:t>1, VH3-07, DP-50 gene family.</a:t>
            </a:r>
          </a:p>
          <a:p>
            <a:pPr eaLnBrk="1" hangingPunct="1">
              <a:lnSpc>
                <a:spcPct val="80000"/>
              </a:lnSpc>
            </a:pPr>
            <a:r>
              <a:rPr lang="en-US" altLang="en-US" sz="2000" b="1" dirty="0">
                <a:solidFill>
                  <a:srgbClr val="FFFF00"/>
                </a:solidFill>
                <a:sym typeface="Symbol" panose="05050102010706020507" pitchFamily="18" charset="2"/>
              </a:rPr>
              <a:t>Product of the HuMab transgene.</a:t>
            </a:r>
          </a:p>
          <a:p>
            <a:pPr eaLnBrk="1" hangingPunct="1">
              <a:lnSpc>
                <a:spcPct val="80000"/>
              </a:lnSpc>
            </a:pPr>
            <a:r>
              <a:rPr lang="en-US" altLang="en-US" sz="2000" b="1" dirty="0">
                <a:solidFill>
                  <a:srgbClr val="FFFF00"/>
                </a:solidFill>
                <a:sym typeface="Symbol" panose="05050102010706020507" pitchFamily="18" charset="2"/>
              </a:rPr>
              <a:t>100% human sequence.</a:t>
            </a:r>
          </a:p>
          <a:p>
            <a:pPr eaLnBrk="1" hangingPunct="1">
              <a:lnSpc>
                <a:spcPct val="80000"/>
              </a:lnSpc>
              <a:buFontTx/>
              <a:buNone/>
            </a:pPr>
            <a:endParaRPr lang="en-US" altLang="en-US" sz="2000" b="1" u="sng" dirty="0">
              <a:solidFill>
                <a:srgbClr val="FFFF00"/>
              </a:solidFill>
              <a:sym typeface="Symbol" panose="05050102010706020507" pitchFamily="18" charset="2"/>
            </a:endParaRPr>
          </a:p>
          <a:p>
            <a:pPr eaLnBrk="1" hangingPunct="1">
              <a:lnSpc>
                <a:spcPct val="80000"/>
              </a:lnSpc>
              <a:buFontTx/>
              <a:buNone/>
            </a:pPr>
            <a:r>
              <a:rPr lang="en-US" altLang="en-US" sz="2000" b="1" u="sng" dirty="0">
                <a:solidFill>
                  <a:srgbClr val="FFFF00"/>
                </a:solidFill>
                <a:sym typeface="Symbol" panose="05050102010706020507" pitchFamily="18" charset="2"/>
              </a:rPr>
              <a:t>LIGHT CHAIN (yellow):</a:t>
            </a:r>
          </a:p>
          <a:p>
            <a:pPr eaLnBrk="1" hangingPunct="1">
              <a:lnSpc>
                <a:spcPct val="80000"/>
              </a:lnSpc>
            </a:pPr>
            <a:r>
              <a:rPr lang="en-US" altLang="en-US" sz="2000" b="1" dirty="0">
                <a:solidFill>
                  <a:srgbClr val="FFFF00"/>
                </a:solidFill>
                <a:sym typeface="Symbol" panose="05050102010706020507" pitchFamily="18" charset="2"/>
              </a:rPr>
              <a:t>Human  constant region (</a:t>
            </a:r>
            <a:r>
              <a:rPr lang="en-US" altLang="en-US" sz="2000" b="1" dirty="0">
                <a:solidFill>
                  <a:srgbClr val="00FFFF"/>
                </a:solidFill>
                <a:sym typeface="Symbol" panose="05050102010706020507" pitchFamily="18" charset="2"/>
              </a:rPr>
              <a:t>C</a:t>
            </a:r>
            <a:r>
              <a:rPr lang="en-US" altLang="en-US" sz="1800" b="1" baseline="-25000" dirty="0">
                <a:solidFill>
                  <a:srgbClr val="00FFFF"/>
                </a:solidFill>
                <a:sym typeface="Symbol" panose="05050102010706020507" pitchFamily="18" charset="2"/>
              </a:rPr>
              <a:t>L</a:t>
            </a:r>
            <a:r>
              <a:rPr lang="en-US" altLang="en-US" sz="2000" b="1" dirty="0">
                <a:solidFill>
                  <a:srgbClr val="FFFF00"/>
                </a:solidFill>
                <a:sym typeface="Symbol" panose="05050102010706020507" pitchFamily="18" charset="2"/>
              </a:rPr>
              <a:t>) and murine variable region (</a:t>
            </a:r>
            <a:r>
              <a:rPr lang="en-US" altLang="en-US" sz="2000" b="1" dirty="0">
                <a:solidFill>
                  <a:srgbClr val="00B0F0"/>
                </a:solidFill>
                <a:sym typeface="Symbol" panose="05050102010706020507" pitchFamily="18" charset="2"/>
              </a:rPr>
              <a:t>V</a:t>
            </a:r>
            <a:r>
              <a:rPr lang="en-US" altLang="en-US" sz="2000" b="1" baseline="-25000" dirty="0">
                <a:solidFill>
                  <a:srgbClr val="00B0F0"/>
                </a:solidFill>
                <a:sym typeface="Symbol" panose="05050102010706020507" pitchFamily="18" charset="2"/>
              </a:rPr>
              <a:t>L</a:t>
            </a:r>
            <a:r>
              <a:rPr lang="en-US" altLang="en-US" sz="2000" b="1" dirty="0">
                <a:solidFill>
                  <a:srgbClr val="FFFF00"/>
                </a:solidFill>
                <a:sym typeface="Symbol" panose="05050102010706020507" pitchFamily="18" charset="2"/>
              </a:rPr>
              <a:t>).</a:t>
            </a:r>
          </a:p>
          <a:p>
            <a:pPr eaLnBrk="1" hangingPunct="1">
              <a:lnSpc>
                <a:spcPct val="80000"/>
              </a:lnSpc>
            </a:pPr>
            <a:endParaRPr lang="en-US" altLang="en-US" sz="2000" b="1" dirty="0">
              <a:solidFill>
                <a:srgbClr val="FFFF00"/>
              </a:solidFill>
              <a:sym typeface="Symbol" panose="05050102010706020507" pitchFamily="18" charset="2"/>
            </a:endParaRPr>
          </a:p>
          <a:p>
            <a:pPr eaLnBrk="1" hangingPunct="1">
              <a:lnSpc>
                <a:spcPct val="80000"/>
              </a:lnSpc>
              <a:buFontTx/>
              <a:buNone/>
            </a:pPr>
            <a:r>
              <a:rPr lang="en-US" altLang="en-US" sz="2000" b="1" dirty="0">
                <a:solidFill>
                  <a:srgbClr val="FFFF00"/>
                </a:solidFill>
                <a:sym typeface="Symbol" panose="05050102010706020507" pitchFamily="18" charset="2"/>
              </a:rPr>
              <a:t>	h2E2 has 95% overall sequence homology/identity with human IgG1.</a:t>
            </a:r>
          </a:p>
          <a:p>
            <a:pPr eaLnBrk="1" hangingPunct="1">
              <a:lnSpc>
                <a:spcPct val="80000"/>
              </a:lnSpc>
              <a:buFontTx/>
              <a:buNone/>
            </a:pPr>
            <a:endParaRPr lang="en-US" altLang="en-US" sz="2400" b="1" dirty="0"/>
          </a:p>
        </p:txBody>
      </p:sp>
    </p:spTree>
    <p:extLst>
      <p:ext uri="{BB962C8B-B14F-4D97-AF65-F5344CB8AC3E}">
        <p14:creationId xmlns:p14="http://schemas.microsoft.com/office/powerpoint/2010/main" val="2188345874"/>
      </p:ext>
    </p:extLst>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10509B56-D7FB-42D2-9CB3-DADF46F893CB}"/>
              </a:ext>
            </a:extLst>
          </p:cNvPr>
          <p:cNvSpPr txBox="1">
            <a:spLocks noChangeArrowheads="1"/>
          </p:cNvSpPr>
          <p:nvPr/>
        </p:nvSpPr>
        <p:spPr bwMode="auto">
          <a:xfrm>
            <a:off x="1409700" y="119063"/>
            <a:ext cx="622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FFFFFF"/>
                </a:solidFill>
              </a:rPr>
              <a:t>Cocaine and its metabolites</a:t>
            </a:r>
          </a:p>
        </p:txBody>
      </p:sp>
      <p:sp>
        <p:nvSpPr>
          <p:cNvPr id="37891" name="Text Box 3">
            <a:extLst>
              <a:ext uri="{FF2B5EF4-FFF2-40B4-BE49-F238E27FC236}">
                <a16:creationId xmlns:a16="http://schemas.microsoft.com/office/drawing/2014/main" id="{A5DD1E75-11D8-48F6-B29E-5B9247179C13}"/>
              </a:ext>
            </a:extLst>
          </p:cNvPr>
          <p:cNvSpPr txBox="1">
            <a:spLocks noChangeArrowheads="1"/>
          </p:cNvSpPr>
          <p:nvPr/>
        </p:nvSpPr>
        <p:spPr bwMode="auto">
          <a:xfrm>
            <a:off x="609600" y="6248400"/>
            <a:ext cx="1300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FFFFFF"/>
                </a:solidFill>
              </a:rPr>
              <a:t>ecgonine</a:t>
            </a:r>
          </a:p>
        </p:txBody>
      </p:sp>
      <p:sp>
        <p:nvSpPr>
          <p:cNvPr id="37892" name="Text Box 4">
            <a:extLst>
              <a:ext uri="{FF2B5EF4-FFF2-40B4-BE49-F238E27FC236}">
                <a16:creationId xmlns:a16="http://schemas.microsoft.com/office/drawing/2014/main" id="{D540ECE5-D23A-4A1E-9CE6-CEEF7CECBE04}"/>
              </a:ext>
            </a:extLst>
          </p:cNvPr>
          <p:cNvSpPr txBox="1">
            <a:spLocks noChangeArrowheads="1"/>
          </p:cNvSpPr>
          <p:nvPr/>
        </p:nvSpPr>
        <p:spPr bwMode="auto">
          <a:xfrm>
            <a:off x="2819400" y="5867400"/>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FFFFFF"/>
                </a:solidFill>
              </a:rPr>
              <a:t>ecgoninemethylester</a:t>
            </a:r>
          </a:p>
        </p:txBody>
      </p:sp>
      <p:sp>
        <p:nvSpPr>
          <p:cNvPr id="37893" name="Text Box 5">
            <a:extLst>
              <a:ext uri="{FF2B5EF4-FFF2-40B4-BE49-F238E27FC236}">
                <a16:creationId xmlns:a16="http://schemas.microsoft.com/office/drawing/2014/main" id="{132BDA7D-3ADC-4538-8D06-1FC74102CD80}"/>
              </a:ext>
            </a:extLst>
          </p:cNvPr>
          <p:cNvSpPr txBox="1">
            <a:spLocks noChangeArrowheads="1"/>
          </p:cNvSpPr>
          <p:nvPr/>
        </p:nvSpPr>
        <p:spPr bwMode="auto">
          <a:xfrm>
            <a:off x="304800" y="35814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FFFFFF"/>
                </a:solidFill>
              </a:rPr>
              <a:t>benzoylecgonine</a:t>
            </a:r>
          </a:p>
        </p:txBody>
      </p:sp>
      <p:graphicFrame>
        <p:nvGraphicFramePr>
          <p:cNvPr id="37894" name="Object 6">
            <a:extLst>
              <a:ext uri="{FF2B5EF4-FFF2-40B4-BE49-F238E27FC236}">
                <a16:creationId xmlns:a16="http://schemas.microsoft.com/office/drawing/2014/main" id="{5928292B-CA68-4189-A879-0AC54A84EA41}"/>
              </a:ext>
            </a:extLst>
          </p:cNvPr>
          <p:cNvGraphicFramePr>
            <a:graphicFrameLocks noChangeAspect="1"/>
          </p:cNvGraphicFramePr>
          <p:nvPr/>
        </p:nvGraphicFramePr>
        <p:xfrm>
          <a:off x="3048000" y="1120775"/>
          <a:ext cx="2438400" cy="2155825"/>
        </p:xfrm>
        <a:graphic>
          <a:graphicData uri="http://schemas.openxmlformats.org/presentationml/2006/ole">
            <mc:AlternateContent xmlns:mc="http://schemas.openxmlformats.org/markup-compatibility/2006">
              <mc:Choice xmlns:v="urn:schemas-microsoft-com:vml" Requires="v">
                <p:oleObj name="ISIS/Draw Sketch" r:id="rId3" imgW="1967230" imgH="1744980" progId="ISISServer">
                  <p:embed/>
                </p:oleObj>
              </mc:Choice>
              <mc:Fallback>
                <p:oleObj name="ISIS/Draw Sketch" r:id="rId3" imgW="1967230" imgH="1744980" progId="ISISServer">
                  <p:embed/>
                  <p:pic>
                    <p:nvPicPr>
                      <p:cNvPr id="37894" name="Object 6">
                        <a:extLst>
                          <a:ext uri="{FF2B5EF4-FFF2-40B4-BE49-F238E27FC236}">
                            <a16:creationId xmlns:a16="http://schemas.microsoft.com/office/drawing/2014/main" id="{5928292B-CA68-4189-A879-0AC54A84E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120775"/>
                        <a:ext cx="2438400"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5" name="Object 7">
            <a:extLst>
              <a:ext uri="{FF2B5EF4-FFF2-40B4-BE49-F238E27FC236}">
                <a16:creationId xmlns:a16="http://schemas.microsoft.com/office/drawing/2014/main" id="{21C1C881-3AD4-44D1-95F6-6862D0F455CA}"/>
              </a:ext>
            </a:extLst>
          </p:cNvPr>
          <p:cNvGraphicFramePr>
            <a:graphicFrameLocks noChangeAspect="1"/>
          </p:cNvGraphicFramePr>
          <p:nvPr/>
        </p:nvGraphicFramePr>
        <p:xfrm>
          <a:off x="3048000" y="4267200"/>
          <a:ext cx="2209800" cy="1373188"/>
        </p:xfrm>
        <a:graphic>
          <a:graphicData uri="http://schemas.openxmlformats.org/presentationml/2006/ole">
            <mc:AlternateContent xmlns:mc="http://schemas.openxmlformats.org/markup-compatibility/2006">
              <mc:Choice xmlns:v="urn:schemas-microsoft-com:vml" Requires="v">
                <p:oleObj name="ISIS/Draw Sketch" r:id="rId5" imgW="1764120" imgH="1094490" progId="ISISServer">
                  <p:embed/>
                </p:oleObj>
              </mc:Choice>
              <mc:Fallback>
                <p:oleObj name="ISIS/Draw Sketch" r:id="rId5" imgW="1764120" imgH="1094490" progId="ISISServer">
                  <p:embed/>
                  <p:pic>
                    <p:nvPicPr>
                      <p:cNvPr id="37895" name="Object 7">
                        <a:extLst>
                          <a:ext uri="{FF2B5EF4-FFF2-40B4-BE49-F238E27FC236}">
                            <a16:creationId xmlns:a16="http://schemas.microsoft.com/office/drawing/2014/main" id="{21C1C881-3AD4-44D1-95F6-6862D0F455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267200"/>
                        <a:ext cx="2209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6" name="Line 8">
            <a:extLst>
              <a:ext uri="{FF2B5EF4-FFF2-40B4-BE49-F238E27FC236}">
                <a16:creationId xmlns:a16="http://schemas.microsoft.com/office/drawing/2014/main" id="{C341CB08-C875-42CC-813F-CF69866C53BF}"/>
              </a:ext>
            </a:extLst>
          </p:cNvPr>
          <p:cNvSpPr>
            <a:spLocks noChangeShapeType="1"/>
          </p:cNvSpPr>
          <p:nvPr/>
        </p:nvSpPr>
        <p:spPr bwMode="auto">
          <a:xfrm flipH="1">
            <a:off x="2590800" y="2286000"/>
            <a:ext cx="609600" cy="38100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7897" name="Line 9">
            <a:extLst>
              <a:ext uri="{FF2B5EF4-FFF2-40B4-BE49-F238E27FC236}">
                <a16:creationId xmlns:a16="http://schemas.microsoft.com/office/drawing/2014/main" id="{EC83744B-CD00-4546-88F0-D4688BF3A294}"/>
              </a:ext>
            </a:extLst>
          </p:cNvPr>
          <p:cNvSpPr>
            <a:spLocks noChangeShapeType="1"/>
          </p:cNvSpPr>
          <p:nvPr/>
        </p:nvSpPr>
        <p:spPr bwMode="auto">
          <a:xfrm>
            <a:off x="1524000" y="4191000"/>
            <a:ext cx="0" cy="60960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7898" name="Line 10">
            <a:extLst>
              <a:ext uri="{FF2B5EF4-FFF2-40B4-BE49-F238E27FC236}">
                <a16:creationId xmlns:a16="http://schemas.microsoft.com/office/drawing/2014/main" id="{26C59402-1E91-48BC-8A60-E2A483933E81}"/>
              </a:ext>
            </a:extLst>
          </p:cNvPr>
          <p:cNvSpPr>
            <a:spLocks noChangeShapeType="1"/>
          </p:cNvSpPr>
          <p:nvPr/>
        </p:nvSpPr>
        <p:spPr bwMode="auto">
          <a:xfrm>
            <a:off x="5638800" y="2286000"/>
            <a:ext cx="762000"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7899" name="Line 11">
            <a:extLst>
              <a:ext uri="{FF2B5EF4-FFF2-40B4-BE49-F238E27FC236}">
                <a16:creationId xmlns:a16="http://schemas.microsoft.com/office/drawing/2014/main" id="{056C275F-A939-4FF5-A0E4-BFA64C055AED}"/>
              </a:ext>
            </a:extLst>
          </p:cNvPr>
          <p:cNvSpPr>
            <a:spLocks noChangeShapeType="1"/>
          </p:cNvSpPr>
          <p:nvPr/>
        </p:nvSpPr>
        <p:spPr bwMode="auto">
          <a:xfrm flipH="1">
            <a:off x="4114800" y="3276600"/>
            <a:ext cx="0" cy="76200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7900" name="Line 12">
            <a:extLst>
              <a:ext uri="{FF2B5EF4-FFF2-40B4-BE49-F238E27FC236}">
                <a16:creationId xmlns:a16="http://schemas.microsoft.com/office/drawing/2014/main" id="{F78BB58B-38CF-45D1-A8FA-9798EB48296F}"/>
              </a:ext>
            </a:extLst>
          </p:cNvPr>
          <p:cNvSpPr>
            <a:spLocks noChangeShapeType="1"/>
          </p:cNvSpPr>
          <p:nvPr/>
        </p:nvSpPr>
        <p:spPr bwMode="auto">
          <a:xfrm flipH="1">
            <a:off x="2514600" y="4953000"/>
            <a:ext cx="457200" cy="38100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7901" name="Line 13">
            <a:extLst>
              <a:ext uri="{FF2B5EF4-FFF2-40B4-BE49-F238E27FC236}">
                <a16:creationId xmlns:a16="http://schemas.microsoft.com/office/drawing/2014/main" id="{7202B968-7EC2-49AB-8EB9-1E63F6D7B888}"/>
              </a:ext>
            </a:extLst>
          </p:cNvPr>
          <p:cNvSpPr>
            <a:spLocks noChangeShapeType="1"/>
          </p:cNvSpPr>
          <p:nvPr/>
        </p:nvSpPr>
        <p:spPr bwMode="auto">
          <a:xfrm>
            <a:off x="5638800" y="3581400"/>
            <a:ext cx="533400" cy="53340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7902" name="Text Box 14">
            <a:extLst>
              <a:ext uri="{FF2B5EF4-FFF2-40B4-BE49-F238E27FC236}">
                <a16:creationId xmlns:a16="http://schemas.microsoft.com/office/drawing/2014/main" id="{3267B0BA-2324-4740-8F64-8BD059DB71C8}"/>
              </a:ext>
            </a:extLst>
          </p:cNvPr>
          <p:cNvSpPr txBox="1">
            <a:spLocks noChangeArrowheads="1"/>
          </p:cNvSpPr>
          <p:nvPr/>
        </p:nvSpPr>
        <p:spPr bwMode="auto">
          <a:xfrm>
            <a:off x="6700838" y="6218238"/>
            <a:ext cx="153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FFFFFF"/>
                </a:solidFill>
              </a:rPr>
              <a:t>norcocaine</a:t>
            </a:r>
          </a:p>
        </p:txBody>
      </p:sp>
      <p:grpSp>
        <p:nvGrpSpPr>
          <p:cNvPr id="37903" name="Group 15">
            <a:extLst>
              <a:ext uri="{FF2B5EF4-FFF2-40B4-BE49-F238E27FC236}">
                <a16:creationId xmlns:a16="http://schemas.microsoft.com/office/drawing/2014/main" id="{9E655E5B-EAF3-43EF-BC76-238558474942}"/>
              </a:ext>
            </a:extLst>
          </p:cNvPr>
          <p:cNvGrpSpPr>
            <a:grpSpLocks noChangeAspect="1"/>
          </p:cNvGrpSpPr>
          <p:nvPr/>
        </p:nvGrpSpPr>
        <p:grpSpPr bwMode="auto">
          <a:xfrm>
            <a:off x="6248400" y="1219200"/>
            <a:ext cx="2460625" cy="2165350"/>
            <a:chOff x="2002" y="1516"/>
            <a:chExt cx="1550" cy="1364"/>
          </a:xfrm>
        </p:grpSpPr>
        <p:sp>
          <p:nvSpPr>
            <p:cNvPr id="38028" name="AutoShape 16">
              <a:extLst>
                <a:ext uri="{FF2B5EF4-FFF2-40B4-BE49-F238E27FC236}">
                  <a16:creationId xmlns:a16="http://schemas.microsoft.com/office/drawing/2014/main" id="{ADC4A6CC-DBA2-48AC-9E57-8013359BAC94}"/>
                </a:ext>
              </a:extLst>
            </p:cNvPr>
            <p:cNvSpPr>
              <a:spLocks noChangeAspect="1" noChangeArrowheads="1" noTextEdit="1"/>
            </p:cNvSpPr>
            <p:nvPr/>
          </p:nvSpPr>
          <p:spPr bwMode="auto">
            <a:xfrm>
              <a:off x="2016" y="1522"/>
              <a:ext cx="1536" cy="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8029" name="Rectangle 17">
              <a:extLst>
                <a:ext uri="{FF2B5EF4-FFF2-40B4-BE49-F238E27FC236}">
                  <a16:creationId xmlns:a16="http://schemas.microsoft.com/office/drawing/2014/main" id="{C56406F8-85B6-4CAD-9E6E-50DAD642531F}"/>
                </a:ext>
              </a:extLst>
            </p:cNvPr>
            <p:cNvSpPr>
              <a:spLocks noChangeArrowheads="1"/>
            </p:cNvSpPr>
            <p:nvPr/>
          </p:nvSpPr>
          <p:spPr bwMode="auto">
            <a:xfrm>
              <a:off x="2355" y="1690"/>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N</a:t>
              </a:r>
              <a:endParaRPr lang="en-US" altLang="en-US" sz="1800" dirty="0">
                <a:solidFill>
                  <a:srgbClr val="000000"/>
                </a:solidFill>
              </a:endParaRPr>
            </a:p>
          </p:txBody>
        </p:sp>
        <p:sp>
          <p:nvSpPr>
            <p:cNvPr id="38030" name="Rectangle 18">
              <a:extLst>
                <a:ext uri="{FF2B5EF4-FFF2-40B4-BE49-F238E27FC236}">
                  <a16:creationId xmlns:a16="http://schemas.microsoft.com/office/drawing/2014/main" id="{90D00037-A341-4168-B0C7-26B28E1AE3FF}"/>
                </a:ext>
              </a:extLst>
            </p:cNvPr>
            <p:cNvSpPr>
              <a:spLocks noChangeArrowheads="1"/>
            </p:cNvSpPr>
            <p:nvPr/>
          </p:nvSpPr>
          <p:spPr bwMode="auto">
            <a:xfrm>
              <a:off x="2450" y="1639"/>
              <a:ext cx="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solidFill>
                    <a:srgbClr val="FFFFFF"/>
                  </a:solidFill>
                </a:rPr>
                <a:t>+</a:t>
              </a:r>
              <a:endParaRPr lang="en-US" altLang="en-US" sz="1800" dirty="0">
                <a:solidFill>
                  <a:srgbClr val="000000"/>
                </a:solidFill>
              </a:endParaRPr>
            </a:p>
          </p:txBody>
        </p:sp>
        <p:sp>
          <p:nvSpPr>
            <p:cNvPr id="38031" name="Line 19">
              <a:extLst>
                <a:ext uri="{FF2B5EF4-FFF2-40B4-BE49-F238E27FC236}">
                  <a16:creationId xmlns:a16="http://schemas.microsoft.com/office/drawing/2014/main" id="{5C5C0D26-03FB-4CA0-85DA-39F7CC9B77B8}"/>
                </a:ext>
              </a:extLst>
            </p:cNvPr>
            <p:cNvSpPr>
              <a:spLocks noChangeShapeType="1"/>
            </p:cNvSpPr>
            <p:nvPr/>
          </p:nvSpPr>
          <p:spPr bwMode="auto">
            <a:xfrm flipH="1">
              <a:off x="2523" y="1914"/>
              <a:ext cx="60" cy="31"/>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2" name="Line 20">
              <a:extLst>
                <a:ext uri="{FF2B5EF4-FFF2-40B4-BE49-F238E27FC236}">
                  <a16:creationId xmlns:a16="http://schemas.microsoft.com/office/drawing/2014/main" id="{3574BDFD-DE44-4784-A2F2-5835B8126080}"/>
                </a:ext>
              </a:extLst>
            </p:cNvPr>
            <p:cNvSpPr>
              <a:spLocks noChangeShapeType="1"/>
            </p:cNvSpPr>
            <p:nvPr/>
          </p:nvSpPr>
          <p:spPr bwMode="auto">
            <a:xfrm flipH="1">
              <a:off x="2417" y="1991"/>
              <a:ext cx="18" cy="11"/>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3" name="Line 21">
              <a:extLst>
                <a:ext uri="{FF2B5EF4-FFF2-40B4-BE49-F238E27FC236}">
                  <a16:creationId xmlns:a16="http://schemas.microsoft.com/office/drawing/2014/main" id="{0D481D96-8610-4F03-8B13-AC9C1C646D57}"/>
                </a:ext>
              </a:extLst>
            </p:cNvPr>
            <p:cNvSpPr>
              <a:spLocks noChangeShapeType="1"/>
            </p:cNvSpPr>
            <p:nvPr/>
          </p:nvSpPr>
          <p:spPr bwMode="auto">
            <a:xfrm flipH="1">
              <a:off x="2345" y="2002"/>
              <a:ext cx="72" cy="15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4" name="Line 22">
              <a:extLst>
                <a:ext uri="{FF2B5EF4-FFF2-40B4-BE49-F238E27FC236}">
                  <a16:creationId xmlns:a16="http://schemas.microsoft.com/office/drawing/2014/main" id="{BF753EEC-FB41-40F6-8B3E-8F1C65697D20}"/>
                </a:ext>
              </a:extLst>
            </p:cNvPr>
            <p:cNvSpPr>
              <a:spLocks noChangeShapeType="1"/>
            </p:cNvSpPr>
            <p:nvPr/>
          </p:nvSpPr>
          <p:spPr bwMode="auto">
            <a:xfrm flipV="1">
              <a:off x="2345" y="2093"/>
              <a:ext cx="167" cy="6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5" name="Line 23">
              <a:extLst>
                <a:ext uri="{FF2B5EF4-FFF2-40B4-BE49-F238E27FC236}">
                  <a16:creationId xmlns:a16="http://schemas.microsoft.com/office/drawing/2014/main" id="{CDFF13B4-4B84-401C-935A-9C240F324522}"/>
                </a:ext>
              </a:extLst>
            </p:cNvPr>
            <p:cNvSpPr>
              <a:spLocks noChangeShapeType="1"/>
            </p:cNvSpPr>
            <p:nvPr/>
          </p:nvSpPr>
          <p:spPr bwMode="auto">
            <a:xfrm>
              <a:off x="2512" y="2093"/>
              <a:ext cx="144" cy="7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6" name="Line 24">
              <a:extLst>
                <a:ext uri="{FF2B5EF4-FFF2-40B4-BE49-F238E27FC236}">
                  <a16:creationId xmlns:a16="http://schemas.microsoft.com/office/drawing/2014/main" id="{39ED6E87-977F-4E33-BF4A-8258EE2A4DCB}"/>
                </a:ext>
              </a:extLst>
            </p:cNvPr>
            <p:cNvSpPr>
              <a:spLocks noChangeShapeType="1"/>
            </p:cNvSpPr>
            <p:nvPr/>
          </p:nvSpPr>
          <p:spPr bwMode="auto">
            <a:xfrm flipH="1" flipV="1">
              <a:off x="2583" y="1914"/>
              <a:ext cx="144" cy="12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7" name="Line 25">
              <a:extLst>
                <a:ext uri="{FF2B5EF4-FFF2-40B4-BE49-F238E27FC236}">
                  <a16:creationId xmlns:a16="http://schemas.microsoft.com/office/drawing/2014/main" id="{774FD0DD-D42A-4281-B622-35BA85F26EA3}"/>
                </a:ext>
              </a:extLst>
            </p:cNvPr>
            <p:cNvSpPr>
              <a:spLocks noChangeShapeType="1"/>
            </p:cNvSpPr>
            <p:nvPr/>
          </p:nvSpPr>
          <p:spPr bwMode="auto">
            <a:xfrm flipH="1" flipV="1">
              <a:off x="2480" y="1810"/>
              <a:ext cx="103" cy="104"/>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8" name="Line 26">
              <a:extLst>
                <a:ext uri="{FF2B5EF4-FFF2-40B4-BE49-F238E27FC236}">
                  <a16:creationId xmlns:a16="http://schemas.microsoft.com/office/drawing/2014/main" id="{5EC372AC-9010-43BF-8851-8BAEDEDE6C64}"/>
                </a:ext>
              </a:extLst>
            </p:cNvPr>
            <p:cNvSpPr>
              <a:spLocks noChangeShapeType="1"/>
            </p:cNvSpPr>
            <p:nvPr/>
          </p:nvSpPr>
          <p:spPr bwMode="auto">
            <a:xfrm>
              <a:off x="2440" y="1815"/>
              <a:ext cx="72" cy="278"/>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9" name="Rectangle 27">
              <a:extLst>
                <a:ext uri="{FF2B5EF4-FFF2-40B4-BE49-F238E27FC236}">
                  <a16:creationId xmlns:a16="http://schemas.microsoft.com/office/drawing/2014/main" id="{20571738-1E00-47CE-BFDE-26997296AD2A}"/>
                </a:ext>
              </a:extLst>
            </p:cNvPr>
            <p:cNvSpPr>
              <a:spLocks noChangeArrowheads="1"/>
            </p:cNvSpPr>
            <p:nvPr/>
          </p:nvSpPr>
          <p:spPr bwMode="auto">
            <a:xfrm>
              <a:off x="2129" y="1545"/>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C</a:t>
              </a:r>
              <a:endParaRPr lang="en-US" altLang="en-US" sz="1800" dirty="0">
                <a:solidFill>
                  <a:srgbClr val="000000"/>
                </a:solidFill>
              </a:endParaRPr>
            </a:p>
          </p:txBody>
        </p:sp>
        <p:sp>
          <p:nvSpPr>
            <p:cNvPr id="38040" name="Rectangle 28">
              <a:extLst>
                <a:ext uri="{FF2B5EF4-FFF2-40B4-BE49-F238E27FC236}">
                  <a16:creationId xmlns:a16="http://schemas.microsoft.com/office/drawing/2014/main" id="{63912241-52DE-4CC4-9F94-23F47C08FEEC}"/>
                </a:ext>
              </a:extLst>
            </p:cNvPr>
            <p:cNvSpPr>
              <a:spLocks noChangeArrowheads="1"/>
            </p:cNvSpPr>
            <p:nvPr/>
          </p:nvSpPr>
          <p:spPr bwMode="auto">
            <a:xfrm>
              <a:off x="2002" y="1545"/>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H</a:t>
              </a:r>
              <a:endParaRPr lang="en-US" altLang="en-US" sz="1800" dirty="0">
                <a:solidFill>
                  <a:srgbClr val="000000"/>
                </a:solidFill>
              </a:endParaRPr>
            </a:p>
          </p:txBody>
        </p:sp>
        <p:sp>
          <p:nvSpPr>
            <p:cNvPr id="38041" name="Rectangle 29">
              <a:extLst>
                <a:ext uri="{FF2B5EF4-FFF2-40B4-BE49-F238E27FC236}">
                  <a16:creationId xmlns:a16="http://schemas.microsoft.com/office/drawing/2014/main" id="{6C861C0D-195E-4DF6-9F08-F4258D09C247}"/>
                </a:ext>
              </a:extLst>
            </p:cNvPr>
            <p:cNvSpPr>
              <a:spLocks noChangeArrowheads="1"/>
            </p:cNvSpPr>
            <p:nvPr/>
          </p:nvSpPr>
          <p:spPr bwMode="auto">
            <a:xfrm>
              <a:off x="2097" y="1622"/>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solidFill>
                    <a:srgbClr val="FFFFFF"/>
                  </a:solidFill>
                </a:rPr>
                <a:t>3</a:t>
              </a:r>
              <a:endParaRPr lang="en-US" altLang="en-US" sz="1800" dirty="0">
                <a:solidFill>
                  <a:srgbClr val="000000"/>
                </a:solidFill>
              </a:endParaRPr>
            </a:p>
          </p:txBody>
        </p:sp>
        <p:sp>
          <p:nvSpPr>
            <p:cNvPr id="38042" name="Line 30">
              <a:extLst>
                <a:ext uri="{FF2B5EF4-FFF2-40B4-BE49-F238E27FC236}">
                  <a16:creationId xmlns:a16="http://schemas.microsoft.com/office/drawing/2014/main" id="{E6C9763B-A396-4326-805D-FBF547B474E7}"/>
                </a:ext>
              </a:extLst>
            </p:cNvPr>
            <p:cNvSpPr>
              <a:spLocks noChangeShapeType="1"/>
            </p:cNvSpPr>
            <p:nvPr/>
          </p:nvSpPr>
          <p:spPr bwMode="auto">
            <a:xfrm flipH="1" flipV="1">
              <a:off x="2257" y="1647"/>
              <a:ext cx="113" cy="7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43" name="Line 31">
              <a:extLst>
                <a:ext uri="{FF2B5EF4-FFF2-40B4-BE49-F238E27FC236}">
                  <a16:creationId xmlns:a16="http://schemas.microsoft.com/office/drawing/2014/main" id="{59EC48A1-98EA-4B6A-9526-D401F4CE6B20}"/>
                </a:ext>
              </a:extLst>
            </p:cNvPr>
            <p:cNvSpPr>
              <a:spLocks noChangeShapeType="1"/>
            </p:cNvSpPr>
            <p:nvPr/>
          </p:nvSpPr>
          <p:spPr bwMode="auto">
            <a:xfrm>
              <a:off x="2656" y="2168"/>
              <a:ext cx="71" cy="9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44" name="Line 32">
              <a:extLst>
                <a:ext uri="{FF2B5EF4-FFF2-40B4-BE49-F238E27FC236}">
                  <a16:creationId xmlns:a16="http://schemas.microsoft.com/office/drawing/2014/main" id="{00FB1D9F-5718-4FDB-97DC-A29C77D30995}"/>
                </a:ext>
              </a:extLst>
            </p:cNvPr>
            <p:cNvSpPr>
              <a:spLocks noChangeShapeType="1"/>
            </p:cNvSpPr>
            <p:nvPr/>
          </p:nvSpPr>
          <p:spPr bwMode="auto">
            <a:xfrm>
              <a:off x="2727" y="2036"/>
              <a:ext cx="1" cy="224"/>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45" name="Freeform 33">
              <a:extLst>
                <a:ext uri="{FF2B5EF4-FFF2-40B4-BE49-F238E27FC236}">
                  <a16:creationId xmlns:a16="http://schemas.microsoft.com/office/drawing/2014/main" id="{5334B5EB-F60D-4360-B8B7-204A81C3BB6D}"/>
                </a:ext>
              </a:extLst>
            </p:cNvPr>
            <p:cNvSpPr>
              <a:spLocks/>
            </p:cNvSpPr>
            <p:nvPr/>
          </p:nvSpPr>
          <p:spPr bwMode="auto">
            <a:xfrm>
              <a:off x="2719" y="1823"/>
              <a:ext cx="166" cy="219"/>
            </a:xfrm>
            <a:custGeom>
              <a:avLst/>
              <a:gdLst>
                <a:gd name="T0" fmla="*/ 0 w 331"/>
                <a:gd name="T1" fmla="*/ 1 h 437"/>
                <a:gd name="T2" fmla="*/ 1 w 331"/>
                <a:gd name="T3" fmla="*/ 1 h 437"/>
                <a:gd name="T4" fmla="*/ 1 w 331"/>
                <a:gd name="T5" fmla="*/ 1 h 437"/>
                <a:gd name="T6" fmla="*/ 1 w 331"/>
                <a:gd name="T7" fmla="*/ 1 h 437"/>
                <a:gd name="T8" fmla="*/ 1 w 331"/>
                <a:gd name="T9" fmla="*/ 0 h 437"/>
                <a:gd name="T10" fmla="*/ 0 w 331"/>
                <a:gd name="T11" fmla="*/ 1 h 437"/>
                <a:gd name="T12" fmla="*/ 0 60000 65536"/>
                <a:gd name="T13" fmla="*/ 0 60000 65536"/>
                <a:gd name="T14" fmla="*/ 0 60000 65536"/>
                <a:gd name="T15" fmla="*/ 0 60000 65536"/>
                <a:gd name="T16" fmla="*/ 0 60000 65536"/>
                <a:gd name="T17" fmla="*/ 0 60000 65536"/>
                <a:gd name="T18" fmla="*/ 0 w 331"/>
                <a:gd name="T19" fmla="*/ 0 h 437"/>
                <a:gd name="T20" fmla="*/ 331 w 331"/>
                <a:gd name="T21" fmla="*/ 437 h 437"/>
              </a:gdLst>
              <a:ahLst/>
              <a:cxnLst>
                <a:cxn ang="T12">
                  <a:pos x="T0" y="T1"/>
                </a:cxn>
                <a:cxn ang="T13">
                  <a:pos x="T2" y="T3"/>
                </a:cxn>
                <a:cxn ang="T14">
                  <a:pos x="T4" y="T5"/>
                </a:cxn>
                <a:cxn ang="T15">
                  <a:pos x="T6" y="T7"/>
                </a:cxn>
                <a:cxn ang="T16">
                  <a:pos x="T8" y="T9"/>
                </a:cxn>
                <a:cxn ang="T17">
                  <a:pos x="T10" y="T11"/>
                </a:cxn>
              </a:cxnLst>
              <a:rect l="T18" t="T19" r="T20" b="T21"/>
              <a:pathLst>
                <a:path w="331" h="437">
                  <a:moveTo>
                    <a:pt x="0" y="413"/>
                  </a:moveTo>
                  <a:lnTo>
                    <a:pt x="32" y="437"/>
                  </a:lnTo>
                  <a:lnTo>
                    <a:pt x="331" y="65"/>
                  </a:lnTo>
                  <a:lnTo>
                    <a:pt x="302" y="47"/>
                  </a:lnTo>
                  <a:lnTo>
                    <a:pt x="290" y="0"/>
                  </a:lnTo>
                  <a:lnTo>
                    <a:pt x="0" y="413"/>
                  </a:lnTo>
                  <a:close/>
                </a:path>
              </a:pathLst>
            </a:custGeom>
            <a:solidFill>
              <a:srgbClr val="FFFFFF"/>
            </a:solidFill>
            <a:ln w="1588">
              <a:solidFill>
                <a:srgbClr val="FFFFFF"/>
              </a:solidFill>
              <a:prstDash val="solid"/>
              <a:round/>
              <a:headEnd/>
              <a:tailEnd/>
            </a:ln>
          </p:spPr>
          <p:txBody>
            <a:bodyPr/>
            <a:lstStyle/>
            <a:p>
              <a:endParaRPr lang="en-US" dirty="0"/>
            </a:p>
          </p:txBody>
        </p:sp>
        <p:sp>
          <p:nvSpPr>
            <p:cNvPr id="38046" name="Rectangle 34">
              <a:extLst>
                <a:ext uri="{FF2B5EF4-FFF2-40B4-BE49-F238E27FC236}">
                  <a16:creationId xmlns:a16="http://schemas.microsoft.com/office/drawing/2014/main" id="{F300C310-B399-45CD-9FF3-2486C950D6EB}"/>
                </a:ext>
              </a:extLst>
            </p:cNvPr>
            <p:cNvSpPr>
              <a:spLocks noChangeArrowheads="1"/>
            </p:cNvSpPr>
            <p:nvPr/>
          </p:nvSpPr>
          <p:spPr bwMode="auto">
            <a:xfrm>
              <a:off x="2933" y="1867"/>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O</a:t>
              </a:r>
              <a:endParaRPr lang="en-US" altLang="en-US" sz="1800" dirty="0">
                <a:solidFill>
                  <a:srgbClr val="000000"/>
                </a:solidFill>
              </a:endParaRPr>
            </a:p>
          </p:txBody>
        </p:sp>
        <p:sp>
          <p:nvSpPr>
            <p:cNvPr id="38047" name="Line 35">
              <a:extLst>
                <a:ext uri="{FF2B5EF4-FFF2-40B4-BE49-F238E27FC236}">
                  <a16:creationId xmlns:a16="http://schemas.microsoft.com/office/drawing/2014/main" id="{301DBDFC-611C-4932-9023-4C8B32D2344A}"/>
                </a:ext>
              </a:extLst>
            </p:cNvPr>
            <p:cNvSpPr>
              <a:spLocks noChangeShapeType="1"/>
            </p:cNvSpPr>
            <p:nvPr/>
          </p:nvSpPr>
          <p:spPr bwMode="auto">
            <a:xfrm>
              <a:off x="2870" y="1847"/>
              <a:ext cx="80" cy="50"/>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48" name="Rectangle 36">
              <a:extLst>
                <a:ext uri="{FF2B5EF4-FFF2-40B4-BE49-F238E27FC236}">
                  <a16:creationId xmlns:a16="http://schemas.microsoft.com/office/drawing/2014/main" id="{3A184A57-3F78-4791-BF4E-4D7E5E739C38}"/>
                </a:ext>
              </a:extLst>
            </p:cNvPr>
            <p:cNvSpPr>
              <a:spLocks noChangeArrowheads="1"/>
            </p:cNvSpPr>
            <p:nvPr/>
          </p:nvSpPr>
          <p:spPr bwMode="auto">
            <a:xfrm>
              <a:off x="2743" y="1589"/>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O</a:t>
              </a:r>
              <a:endParaRPr lang="en-US" altLang="en-US" sz="1800" dirty="0">
                <a:solidFill>
                  <a:srgbClr val="000000"/>
                </a:solidFill>
              </a:endParaRPr>
            </a:p>
          </p:txBody>
        </p:sp>
        <p:sp>
          <p:nvSpPr>
            <p:cNvPr id="38049" name="Line 37">
              <a:extLst>
                <a:ext uri="{FF2B5EF4-FFF2-40B4-BE49-F238E27FC236}">
                  <a16:creationId xmlns:a16="http://schemas.microsoft.com/office/drawing/2014/main" id="{D8BEA461-2917-47C8-872B-D57EB22FA208}"/>
                </a:ext>
              </a:extLst>
            </p:cNvPr>
            <p:cNvSpPr>
              <a:spLocks noChangeShapeType="1"/>
            </p:cNvSpPr>
            <p:nvPr/>
          </p:nvSpPr>
          <p:spPr bwMode="auto">
            <a:xfrm flipH="1" flipV="1">
              <a:off x="2851" y="1710"/>
              <a:ext cx="36" cy="13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50" name="Line 38">
              <a:extLst>
                <a:ext uri="{FF2B5EF4-FFF2-40B4-BE49-F238E27FC236}">
                  <a16:creationId xmlns:a16="http://schemas.microsoft.com/office/drawing/2014/main" id="{76CEE9E0-FAAF-4635-8BCF-0E8895F7E6A4}"/>
                </a:ext>
              </a:extLst>
            </p:cNvPr>
            <p:cNvSpPr>
              <a:spLocks noChangeShapeType="1"/>
            </p:cNvSpPr>
            <p:nvPr/>
          </p:nvSpPr>
          <p:spPr bwMode="auto">
            <a:xfrm flipH="1" flipV="1">
              <a:off x="2816" y="1719"/>
              <a:ext cx="36" cy="13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51" name="Rectangle 39">
              <a:extLst>
                <a:ext uri="{FF2B5EF4-FFF2-40B4-BE49-F238E27FC236}">
                  <a16:creationId xmlns:a16="http://schemas.microsoft.com/office/drawing/2014/main" id="{33C126FD-DCC9-4FC8-A1D7-29A97BFFAFE1}"/>
                </a:ext>
              </a:extLst>
            </p:cNvPr>
            <p:cNvSpPr>
              <a:spLocks noChangeArrowheads="1"/>
            </p:cNvSpPr>
            <p:nvPr/>
          </p:nvSpPr>
          <p:spPr bwMode="auto">
            <a:xfrm>
              <a:off x="3123" y="1758"/>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sp>
          <p:nvSpPr>
            <p:cNvPr id="38052" name="Rectangle 40">
              <a:extLst>
                <a:ext uri="{FF2B5EF4-FFF2-40B4-BE49-F238E27FC236}">
                  <a16:creationId xmlns:a16="http://schemas.microsoft.com/office/drawing/2014/main" id="{A814CB94-FB54-4076-9BE8-2B88E6F17A6D}"/>
                </a:ext>
              </a:extLst>
            </p:cNvPr>
            <p:cNvSpPr>
              <a:spLocks noChangeArrowheads="1"/>
            </p:cNvSpPr>
            <p:nvPr/>
          </p:nvSpPr>
          <p:spPr bwMode="auto">
            <a:xfrm>
              <a:off x="3208" y="1758"/>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sp>
          <p:nvSpPr>
            <p:cNvPr id="38053" name="Rectangle 41">
              <a:extLst>
                <a:ext uri="{FF2B5EF4-FFF2-40B4-BE49-F238E27FC236}">
                  <a16:creationId xmlns:a16="http://schemas.microsoft.com/office/drawing/2014/main" id="{23FFFAD0-E508-4301-B4E7-9A0DC66DB36D}"/>
                </a:ext>
              </a:extLst>
            </p:cNvPr>
            <p:cNvSpPr>
              <a:spLocks noChangeArrowheads="1"/>
            </p:cNvSpPr>
            <p:nvPr/>
          </p:nvSpPr>
          <p:spPr bwMode="auto">
            <a:xfrm>
              <a:off x="3304" y="1834"/>
              <a:ext cx="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dirty="0">
                <a:solidFill>
                  <a:srgbClr val="FFFFFF"/>
                </a:solidFill>
              </a:endParaRPr>
            </a:p>
          </p:txBody>
        </p:sp>
        <p:sp>
          <p:nvSpPr>
            <p:cNvPr id="38054" name="Line 42">
              <a:extLst>
                <a:ext uri="{FF2B5EF4-FFF2-40B4-BE49-F238E27FC236}">
                  <a16:creationId xmlns:a16="http://schemas.microsoft.com/office/drawing/2014/main" id="{28E8D5CA-8E72-423F-B8F3-74DF9DDDDDDE}"/>
                </a:ext>
              </a:extLst>
            </p:cNvPr>
            <p:cNvSpPr>
              <a:spLocks noChangeShapeType="1"/>
            </p:cNvSpPr>
            <p:nvPr/>
          </p:nvSpPr>
          <p:spPr bwMode="auto">
            <a:xfrm flipV="1">
              <a:off x="3068" y="1855"/>
              <a:ext cx="70" cy="41"/>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55" name="Rectangle 43">
              <a:extLst>
                <a:ext uri="{FF2B5EF4-FFF2-40B4-BE49-F238E27FC236}">
                  <a16:creationId xmlns:a16="http://schemas.microsoft.com/office/drawing/2014/main" id="{03F2C8E6-1A06-4DAA-BB7D-4E15C00340AB}"/>
                </a:ext>
              </a:extLst>
            </p:cNvPr>
            <p:cNvSpPr>
              <a:spLocks noChangeArrowheads="1"/>
            </p:cNvSpPr>
            <p:nvPr/>
          </p:nvSpPr>
          <p:spPr bwMode="auto">
            <a:xfrm>
              <a:off x="2832" y="2163"/>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O</a:t>
              </a:r>
              <a:endParaRPr lang="en-US" altLang="en-US" sz="1800" dirty="0">
                <a:solidFill>
                  <a:srgbClr val="000000"/>
                </a:solidFill>
              </a:endParaRPr>
            </a:p>
          </p:txBody>
        </p:sp>
        <p:sp>
          <p:nvSpPr>
            <p:cNvPr id="38056" name="Freeform 44">
              <a:extLst>
                <a:ext uri="{FF2B5EF4-FFF2-40B4-BE49-F238E27FC236}">
                  <a16:creationId xmlns:a16="http://schemas.microsoft.com/office/drawing/2014/main" id="{A80D8B90-5415-41E1-BBDC-B07EC6B2CF89}"/>
                </a:ext>
              </a:extLst>
            </p:cNvPr>
            <p:cNvSpPr>
              <a:spLocks/>
            </p:cNvSpPr>
            <p:nvPr/>
          </p:nvSpPr>
          <p:spPr bwMode="auto">
            <a:xfrm>
              <a:off x="2725" y="2220"/>
              <a:ext cx="126" cy="50"/>
            </a:xfrm>
            <a:custGeom>
              <a:avLst/>
              <a:gdLst>
                <a:gd name="T0" fmla="*/ 0 w 252"/>
                <a:gd name="T1" fmla="*/ 1 h 100"/>
                <a:gd name="T2" fmla="*/ 1 w 252"/>
                <a:gd name="T3" fmla="*/ 1 h 100"/>
                <a:gd name="T4" fmla="*/ 1 w 252"/>
                <a:gd name="T5" fmla="*/ 1 h 100"/>
                <a:gd name="T6" fmla="*/ 1 w 252"/>
                <a:gd name="T7" fmla="*/ 1 h 100"/>
                <a:gd name="T8" fmla="*/ 1 w 252"/>
                <a:gd name="T9" fmla="*/ 0 h 100"/>
                <a:gd name="T10" fmla="*/ 0 w 252"/>
                <a:gd name="T11" fmla="*/ 1 h 100"/>
                <a:gd name="T12" fmla="*/ 0 60000 65536"/>
                <a:gd name="T13" fmla="*/ 0 60000 65536"/>
                <a:gd name="T14" fmla="*/ 0 60000 65536"/>
                <a:gd name="T15" fmla="*/ 0 60000 65536"/>
                <a:gd name="T16" fmla="*/ 0 60000 65536"/>
                <a:gd name="T17" fmla="*/ 0 60000 65536"/>
                <a:gd name="T18" fmla="*/ 0 w 252"/>
                <a:gd name="T19" fmla="*/ 0 h 100"/>
                <a:gd name="T20" fmla="*/ 252 w 252"/>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252" h="100">
                  <a:moveTo>
                    <a:pt x="0" y="61"/>
                  </a:moveTo>
                  <a:lnTo>
                    <a:pt x="8" y="100"/>
                  </a:lnTo>
                  <a:lnTo>
                    <a:pt x="252" y="75"/>
                  </a:lnTo>
                  <a:lnTo>
                    <a:pt x="246" y="37"/>
                  </a:lnTo>
                  <a:lnTo>
                    <a:pt x="240" y="0"/>
                  </a:lnTo>
                  <a:lnTo>
                    <a:pt x="0" y="61"/>
                  </a:lnTo>
                  <a:close/>
                </a:path>
              </a:pathLst>
            </a:custGeom>
            <a:solidFill>
              <a:srgbClr val="FFFFFF"/>
            </a:solidFill>
            <a:ln w="1588">
              <a:solidFill>
                <a:srgbClr val="FFFFFF"/>
              </a:solidFill>
              <a:prstDash val="solid"/>
              <a:round/>
              <a:headEnd/>
              <a:tailEnd/>
            </a:ln>
          </p:spPr>
          <p:txBody>
            <a:bodyPr/>
            <a:lstStyle/>
            <a:p>
              <a:endParaRPr lang="en-US" dirty="0"/>
            </a:p>
          </p:txBody>
        </p:sp>
        <p:sp>
          <p:nvSpPr>
            <p:cNvPr id="38057" name="Line 45">
              <a:extLst>
                <a:ext uri="{FF2B5EF4-FFF2-40B4-BE49-F238E27FC236}">
                  <a16:creationId xmlns:a16="http://schemas.microsoft.com/office/drawing/2014/main" id="{879E06A1-8FDA-4072-B589-5670DFEB62F8}"/>
                </a:ext>
              </a:extLst>
            </p:cNvPr>
            <p:cNvSpPr>
              <a:spLocks noChangeShapeType="1"/>
            </p:cNvSpPr>
            <p:nvPr/>
          </p:nvSpPr>
          <p:spPr bwMode="auto">
            <a:xfrm>
              <a:off x="2966" y="2255"/>
              <a:ext cx="114" cy="5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58" name="Line 46">
              <a:extLst>
                <a:ext uri="{FF2B5EF4-FFF2-40B4-BE49-F238E27FC236}">
                  <a16:creationId xmlns:a16="http://schemas.microsoft.com/office/drawing/2014/main" id="{FE56CF32-B9DF-4933-9265-01880449910F}"/>
                </a:ext>
              </a:extLst>
            </p:cNvPr>
            <p:cNvSpPr>
              <a:spLocks noChangeShapeType="1"/>
            </p:cNvSpPr>
            <p:nvPr/>
          </p:nvSpPr>
          <p:spPr bwMode="auto">
            <a:xfrm>
              <a:off x="3080" y="2310"/>
              <a:ext cx="78" cy="17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59" name="Rectangle 47">
              <a:extLst>
                <a:ext uri="{FF2B5EF4-FFF2-40B4-BE49-F238E27FC236}">
                  <a16:creationId xmlns:a16="http://schemas.microsoft.com/office/drawing/2014/main" id="{B283E411-21C3-4DCA-A0DD-999AA3762C38}"/>
                </a:ext>
              </a:extLst>
            </p:cNvPr>
            <p:cNvSpPr>
              <a:spLocks noChangeArrowheads="1"/>
            </p:cNvSpPr>
            <p:nvPr/>
          </p:nvSpPr>
          <p:spPr bwMode="auto">
            <a:xfrm>
              <a:off x="3095" y="2109"/>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O</a:t>
              </a:r>
              <a:endParaRPr lang="en-US" altLang="en-US" sz="1800" dirty="0">
                <a:solidFill>
                  <a:srgbClr val="000000"/>
                </a:solidFill>
              </a:endParaRPr>
            </a:p>
          </p:txBody>
        </p:sp>
        <p:sp>
          <p:nvSpPr>
            <p:cNvPr id="38060" name="Line 48">
              <a:extLst>
                <a:ext uri="{FF2B5EF4-FFF2-40B4-BE49-F238E27FC236}">
                  <a16:creationId xmlns:a16="http://schemas.microsoft.com/office/drawing/2014/main" id="{D932A558-EB0A-4107-A0DB-9E1FE28751CC}"/>
                </a:ext>
              </a:extLst>
            </p:cNvPr>
            <p:cNvSpPr>
              <a:spLocks noChangeShapeType="1"/>
            </p:cNvSpPr>
            <p:nvPr/>
          </p:nvSpPr>
          <p:spPr bwMode="auto">
            <a:xfrm flipV="1">
              <a:off x="3090" y="2241"/>
              <a:ext cx="51" cy="79"/>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61" name="Line 49">
              <a:extLst>
                <a:ext uri="{FF2B5EF4-FFF2-40B4-BE49-F238E27FC236}">
                  <a16:creationId xmlns:a16="http://schemas.microsoft.com/office/drawing/2014/main" id="{CBA756D5-BF87-4C8C-999F-167A77191E95}"/>
                </a:ext>
              </a:extLst>
            </p:cNvPr>
            <p:cNvSpPr>
              <a:spLocks noChangeShapeType="1"/>
            </p:cNvSpPr>
            <p:nvPr/>
          </p:nvSpPr>
          <p:spPr bwMode="auto">
            <a:xfrm flipV="1">
              <a:off x="3069" y="2225"/>
              <a:ext cx="48" cy="7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62" name="Line 50">
              <a:extLst>
                <a:ext uri="{FF2B5EF4-FFF2-40B4-BE49-F238E27FC236}">
                  <a16:creationId xmlns:a16="http://schemas.microsoft.com/office/drawing/2014/main" id="{C25CEB1F-7A8C-4101-9690-3C95D9F5BF76}"/>
                </a:ext>
              </a:extLst>
            </p:cNvPr>
            <p:cNvSpPr>
              <a:spLocks noChangeShapeType="1"/>
            </p:cNvSpPr>
            <p:nvPr/>
          </p:nvSpPr>
          <p:spPr bwMode="auto">
            <a:xfrm flipH="1">
              <a:off x="3112" y="2485"/>
              <a:ext cx="46" cy="19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63" name="Line 51">
              <a:extLst>
                <a:ext uri="{FF2B5EF4-FFF2-40B4-BE49-F238E27FC236}">
                  <a16:creationId xmlns:a16="http://schemas.microsoft.com/office/drawing/2014/main" id="{D56E6C57-CD4F-447C-84BB-C5BABA8BF584}"/>
                </a:ext>
              </a:extLst>
            </p:cNvPr>
            <p:cNvSpPr>
              <a:spLocks noChangeShapeType="1"/>
            </p:cNvSpPr>
            <p:nvPr/>
          </p:nvSpPr>
          <p:spPr bwMode="auto">
            <a:xfrm flipH="1">
              <a:off x="3151" y="2515"/>
              <a:ext cx="36" cy="151"/>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64" name="Line 52">
              <a:extLst>
                <a:ext uri="{FF2B5EF4-FFF2-40B4-BE49-F238E27FC236}">
                  <a16:creationId xmlns:a16="http://schemas.microsoft.com/office/drawing/2014/main" id="{266DF5CC-17CE-47FA-8D2A-37A5EDBA7DA9}"/>
                </a:ext>
              </a:extLst>
            </p:cNvPr>
            <p:cNvSpPr>
              <a:spLocks noChangeShapeType="1"/>
            </p:cNvSpPr>
            <p:nvPr/>
          </p:nvSpPr>
          <p:spPr bwMode="auto">
            <a:xfrm>
              <a:off x="3112" y="2680"/>
              <a:ext cx="140" cy="138"/>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65" name="Line 53">
              <a:extLst>
                <a:ext uri="{FF2B5EF4-FFF2-40B4-BE49-F238E27FC236}">
                  <a16:creationId xmlns:a16="http://schemas.microsoft.com/office/drawing/2014/main" id="{609750A3-F5B7-4924-9AC4-2BCEF860180C}"/>
                </a:ext>
              </a:extLst>
            </p:cNvPr>
            <p:cNvSpPr>
              <a:spLocks noChangeShapeType="1"/>
            </p:cNvSpPr>
            <p:nvPr/>
          </p:nvSpPr>
          <p:spPr bwMode="auto">
            <a:xfrm flipV="1">
              <a:off x="3252" y="2766"/>
              <a:ext cx="189" cy="5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66" name="Line 54">
              <a:extLst>
                <a:ext uri="{FF2B5EF4-FFF2-40B4-BE49-F238E27FC236}">
                  <a16:creationId xmlns:a16="http://schemas.microsoft.com/office/drawing/2014/main" id="{656BAFB9-0922-4871-A844-64FB15F91307}"/>
                </a:ext>
              </a:extLst>
            </p:cNvPr>
            <p:cNvSpPr>
              <a:spLocks noChangeShapeType="1"/>
            </p:cNvSpPr>
            <p:nvPr/>
          </p:nvSpPr>
          <p:spPr bwMode="auto">
            <a:xfrm flipV="1">
              <a:off x="3264" y="2739"/>
              <a:ext cx="146" cy="39"/>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67" name="Line 55">
              <a:extLst>
                <a:ext uri="{FF2B5EF4-FFF2-40B4-BE49-F238E27FC236}">
                  <a16:creationId xmlns:a16="http://schemas.microsoft.com/office/drawing/2014/main" id="{EF30719E-6278-4921-B2FA-5CA2FE1E35DB}"/>
                </a:ext>
              </a:extLst>
            </p:cNvPr>
            <p:cNvSpPr>
              <a:spLocks noChangeShapeType="1"/>
            </p:cNvSpPr>
            <p:nvPr/>
          </p:nvSpPr>
          <p:spPr bwMode="auto">
            <a:xfrm flipV="1">
              <a:off x="3441" y="2576"/>
              <a:ext cx="49" cy="190"/>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68" name="Line 56">
              <a:extLst>
                <a:ext uri="{FF2B5EF4-FFF2-40B4-BE49-F238E27FC236}">
                  <a16:creationId xmlns:a16="http://schemas.microsoft.com/office/drawing/2014/main" id="{8DF4228E-800D-44A7-AFB1-F21929E3FC7F}"/>
                </a:ext>
              </a:extLst>
            </p:cNvPr>
            <p:cNvSpPr>
              <a:spLocks noChangeShapeType="1"/>
            </p:cNvSpPr>
            <p:nvPr/>
          </p:nvSpPr>
          <p:spPr bwMode="auto">
            <a:xfrm flipH="1" flipV="1">
              <a:off x="3350" y="2439"/>
              <a:ext cx="140" cy="137"/>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69" name="Line 57">
              <a:extLst>
                <a:ext uri="{FF2B5EF4-FFF2-40B4-BE49-F238E27FC236}">
                  <a16:creationId xmlns:a16="http://schemas.microsoft.com/office/drawing/2014/main" id="{64E5C19A-B696-4C2D-8FA9-F761525B67DF}"/>
                </a:ext>
              </a:extLst>
            </p:cNvPr>
            <p:cNvSpPr>
              <a:spLocks noChangeShapeType="1"/>
            </p:cNvSpPr>
            <p:nvPr/>
          </p:nvSpPr>
          <p:spPr bwMode="auto">
            <a:xfrm flipH="1" flipV="1">
              <a:off x="3342" y="2480"/>
              <a:ext cx="107" cy="104"/>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70" name="Line 58">
              <a:extLst>
                <a:ext uri="{FF2B5EF4-FFF2-40B4-BE49-F238E27FC236}">
                  <a16:creationId xmlns:a16="http://schemas.microsoft.com/office/drawing/2014/main" id="{E13407B7-E3DD-4E98-8501-167AA9060BC5}"/>
                </a:ext>
              </a:extLst>
            </p:cNvPr>
            <p:cNvSpPr>
              <a:spLocks noChangeShapeType="1"/>
            </p:cNvSpPr>
            <p:nvPr/>
          </p:nvSpPr>
          <p:spPr bwMode="auto">
            <a:xfrm flipH="1">
              <a:off x="3158" y="2439"/>
              <a:ext cx="192" cy="46"/>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71" name="Rectangle 59">
              <a:extLst>
                <a:ext uri="{FF2B5EF4-FFF2-40B4-BE49-F238E27FC236}">
                  <a16:creationId xmlns:a16="http://schemas.microsoft.com/office/drawing/2014/main" id="{C3A36B48-ABE3-441D-9794-67ED5581C6E6}"/>
                </a:ext>
              </a:extLst>
            </p:cNvPr>
            <p:cNvSpPr>
              <a:spLocks noChangeArrowheads="1"/>
            </p:cNvSpPr>
            <p:nvPr/>
          </p:nvSpPr>
          <p:spPr bwMode="auto">
            <a:xfrm>
              <a:off x="2553" y="1516"/>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H</a:t>
              </a:r>
              <a:endParaRPr lang="en-US" altLang="en-US" sz="1800" dirty="0">
                <a:solidFill>
                  <a:srgbClr val="000000"/>
                </a:solidFill>
              </a:endParaRPr>
            </a:p>
          </p:txBody>
        </p:sp>
        <p:sp>
          <p:nvSpPr>
            <p:cNvPr id="38072" name="Line 60">
              <a:extLst>
                <a:ext uri="{FF2B5EF4-FFF2-40B4-BE49-F238E27FC236}">
                  <a16:creationId xmlns:a16="http://schemas.microsoft.com/office/drawing/2014/main" id="{F3B6B55B-F4CB-4DB0-B3CD-1CC8C96F06D4}"/>
                </a:ext>
              </a:extLst>
            </p:cNvPr>
            <p:cNvSpPr>
              <a:spLocks noChangeShapeType="1"/>
            </p:cNvSpPr>
            <p:nvPr/>
          </p:nvSpPr>
          <p:spPr bwMode="auto">
            <a:xfrm flipV="1">
              <a:off x="2527" y="1630"/>
              <a:ext cx="41" cy="36"/>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37904" name="Text Box 61">
            <a:extLst>
              <a:ext uri="{FF2B5EF4-FFF2-40B4-BE49-F238E27FC236}">
                <a16:creationId xmlns:a16="http://schemas.microsoft.com/office/drawing/2014/main" id="{C0ED4FAF-E2F2-49E7-AD56-0484296941E5}"/>
              </a:ext>
            </a:extLst>
          </p:cNvPr>
          <p:cNvSpPr txBox="1">
            <a:spLocks noChangeArrowheads="1"/>
          </p:cNvSpPr>
          <p:nvPr/>
        </p:nvSpPr>
        <p:spPr bwMode="auto">
          <a:xfrm>
            <a:off x="8001000" y="1524000"/>
            <a:ext cx="904875" cy="3206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CH</a:t>
            </a:r>
            <a:r>
              <a:rPr lang="en-US" altLang="en-US" sz="1800" baseline="-25000" dirty="0">
                <a:solidFill>
                  <a:srgbClr val="FFFFFF"/>
                </a:solidFill>
              </a:rPr>
              <a:t>2</a:t>
            </a:r>
            <a:r>
              <a:rPr lang="en-US" altLang="en-US" sz="1500" b="1" dirty="0">
                <a:solidFill>
                  <a:srgbClr val="FFFFFF"/>
                </a:solidFill>
              </a:rPr>
              <a:t>CH</a:t>
            </a:r>
            <a:r>
              <a:rPr lang="en-US" altLang="en-US" sz="1800" baseline="-25000" dirty="0">
                <a:solidFill>
                  <a:srgbClr val="FFFFFF"/>
                </a:solidFill>
              </a:rPr>
              <a:t>3</a:t>
            </a:r>
          </a:p>
        </p:txBody>
      </p:sp>
      <p:sp>
        <p:nvSpPr>
          <p:cNvPr id="37905" name="Text Box 62">
            <a:extLst>
              <a:ext uri="{FF2B5EF4-FFF2-40B4-BE49-F238E27FC236}">
                <a16:creationId xmlns:a16="http://schemas.microsoft.com/office/drawing/2014/main" id="{0E2A4760-B7E5-49C3-BE0B-AEEA7615831A}"/>
              </a:ext>
            </a:extLst>
          </p:cNvPr>
          <p:cNvSpPr txBox="1">
            <a:spLocks noChangeArrowheads="1"/>
          </p:cNvSpPr>
          <p:nvPr/>
        </p:nvSpPr>
        <p:spPr bwMode="auto">
          <a:xfrm>
            <a:off x="6934200" y="3398838"/>
            <a:ext cx="179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FFFFFF"/>
                </a:solidFill>
              </a:rPr>
              <a:t>cocaethylene</a:t>
            </a:r>
          </a:p>
        </p:txBody>
      </p:sp>
      <p:sp>
        <p:nvSpPr>
          <p:cNvPr id="37906" name="Text Box 63">
            <a:extLst>
              <a:ext uri="{FF2B5EF4-FFF2-40B4-BE49-F238E27FC236}">
                <a16:creationId xmlns:a16="http://schemas.microsoft.com/office/drawing/2014/main" id="{52C4AADD-90D3-49F3-85A6-06269666564B}"/>
              </a:ext>
            </a:extLst>
          </p:cNvPr>
          <p:cNvSpPr txBox="1">
            <a:spLocks noChangeArrowheads="1"/>
          </p:cNvSpPr>
          <p:nvPr/>
        </p:nvSpPr>
        <p:spPr bwMode="auto">
          <a:xfrm>
            <a:off x="7696200" y="4479925"/>
            <a:ext cx="5445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CH</a:t>
            </a:r>
            <a:r>
              <a:rPr lang="en-US" altLang="en-US" sz="1800" baseline="-25000" dirty="0">
                <a:solidFill>
                  <a:srgbClr val="FFFFFF"/>
                </a:solidFill>
              </a:rPr>
              <a:t>3</a:t>
            </a:r>
          </a:p>
        </p:txBody>
      </p:sp>
      <p:sp>
        <p:nvSpPr>
          <p:cNvPr id="37907" name="Line 64">
            <a:extLst>
              <a:ext uri="{FF2B5EF4-FFF2-40B4-BE49-F238E27FC236}">
                <a16:creationId xmlns:a16="http://schemas.microsoft.com/office/drawing/2014/main" id="{AFCD54A7-7AD0-4B71-908D-17A50A4EF6C9}"/>
              </a:ext>
            </a:extLst>
          </p:cNvPr>
          <p:cNvSpPr>
            <a:spLocks noChangeShapeType="1"/>
          </p:cNvSpPr>
          <p:nvPr/>
        </p:nvSpPr>
        <p:spPr bwMode="auto">
          <a:xfrm flipH="1">
            <a:off x="6629400" y="4154488"/>
            <a:ext cx="152400" cy="2286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08" name="Rectangle 65">
            <a:extLst>
              <a:ext uri="{FF2B5EF4-FFF2-40B4-BE49-F238E27FC236}">
                <a16:creationId xmlns:a16="http://schemas.microsoft.com/office/drawing/2014/main" id="{EA662E30-598E-4A45-BD94-AFFC5A703B64}"/>
              </a:ext>
            </a:extLst>
          </p:cNvPr>
          <p:cNvSpPr>
            <a:spLocks noChangeArrowheads="1"/>
          </p:cNvSpPr>
          <p:nvPr/>
        </p:nvSpPr>
        <p:spPr bwMode="auto">
          <a:xfrm>
            <a:off x="6503988" y="4430713"/>
            <a:ext cx="1381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N</a:t>
            </a:r>
            <a:endParaRPr lang="en-US" altLang="en-US" sz="1800" dirty="0">
              <a:solidFill>
                <a:srgbClr val="000000"/>
              </a:solidFill>
            </a:endParaRPr>
          </a:p>
        </p:txBody>
      </p:sp>
      <p:sp>
        <p:nvSpPr>
          <p:cNvPr id="37909" name="Rectangle 66">
            <a:extLst>
              <a:ext uri="{FF2B5EF4-FFF2-40B4-BE49-F238E27FC236}">
                <a16:creationId xmlns:a16="http://schemas.microsoft.com/office/drawing/2014/main" id="{32ECC567-99D3-4AAE-92D8-540846AF81C3}"/>
              </a:ext>
            </a:extLst>
          </p:cNvPr>
          <p:cNvSpPr>
            <a:spLocks noChangeArrowheads="1"/>
          </p:cNvSpPr>
          <p:nvPr/>
        </p:nvSpPr>
        <p:spPr bwMode="auto">
          <a:xfrm>
            <a:off x="6400800" y="4383088"/>
            <a:ext cx="746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solidFill>
                  <a:srgbClr val="FFFFFF"/>
                </a:solidFill>
              </a:rPr>
              <a:t>+</a:t>
            </a:r>
            <a:endParaRPr lang="en-US" altLang="en-US" sz="1800" dirty="0">
              <a:solidFill>
                <a:srgbClr val="000000"/>
              </a:solidFill>
            </a:endParaRPr>
          </a:p>
        </p:txBody>
      </p:sp>
      <p:sp>
        <p:nvSpPr>
          <p:cNvPr id="37910" name="Line 67">
            <a:extLst>
              <a:ext uri="{FF2B5EF4-FFF2-40B4-BE49-F238E27FC236}">
                <a16:creationId xmlns:a16="http://schemas.microsoft.com/office/drawing/2014/main" id="{805D7301-9F25-4A39-A19F-C9C0EB2D7FE6}"/>
              </a:ext>
            </a:extLst>
          </p:cNvPr>
          <p:cNvSpPr>
            <a:spLocks noChangeShapeType="1"/>
          </p:cNvSpPr>
          <p:nvPr/>
        </p:nvSpPr>
        <p:spPr bwMode="auto">
          <a:xfrm flipH="1">
            <a:off x="6770688" y="4786313"/>
            <a:ext cx="95250" cy="4921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11" name="Line 68">
            <a:extLst>
              <a:ext uri="{FF2B5EF4-FFF2-40B4-BE49-F238E27FC236}">
                <a16:creationId xmlns:a16="http://schemas.microsoft.com/office/drawing/2014/main" id="{E94414D6-6F77-49C8-AE0C-FE39CE703DD7}"/>
              </a:ext>
            </a:extLst>
          </p:cNvPr>
          <p:cNvSpPr>
            <a:spLocks noChangeShapeType="1"/>
          </p:cNvSpPr>
          <p:nvPr/>
        </p:nvSpPr>
        <p:spPr bwMode="auto">
          <a:xfrm flipH="1">
            <a:off x="6602413" y="4908550"/>
            <a:ext cx="28575" cy="1746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12" name="Line 69">
            <a:extLst>
              <a:ext uri="{FF2B5EF4-FFF2-40B4-BE49-F238E27FC236}">
                <a16:creationId xmlns:a16="http://schemas.microsoft.com/office/drawing/2014/main" id="{FC5D30E2-8129-4067-AD67-0BE812DE36D8}"/>
              </a:ext>
            </a:extLst>
          </p:cNvPr>
          <p:cNvSpPr>
            <a:spLocks noChangeShapeType="1"/>
          </p:cNvSpPr>
          <p:nvPr/>
        </p:nvSpPr>
        <p:spPr bwMode="auto">
          <a:xfrm flipH="1">
            <a:off x="6488113" y="4926013"/>
            <a:ext cx="114300" cy="242887"/>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13" name="Line 70">
            <a:extLst>
              <a:ext uri="{FF2B5EF4-FFF2-40B4-BE49-F238E27FC236}">
                <a16:creationId xmlns:a16="http://schemas.microsoft.com/office/drawing/2014/main" id="{7299BF3D-EC47-4AEA-9C2B-C41425048958}"/>
              </a:ext>
            </a:extLst>
          </p:cNvPr>
          <p:cNvSpPr>
            <a:spLocks noChangeShapeType="1"/>
          </p:cNvSpPr>
          <p:nvPr/>
        </p:nvSpPr>
        <p:spPr bwMode="auto">
          <a:xfrm flipV="1">
            <a:off x="6488113" y="5070475"/>
            <a:ext cx="265112" cy="9842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14" name="Line 71">
            <a:extLst>
              <a:ext uri="{FF2B5EF4-FFF2-40B4-BE49-F238E27FC236}">
                <a16:creationId xmlns:a16="http://schemas.microsoft.com/office/drawing/2014/main" id="{2AE2ACC4-F90F-4157-B096-E033D1846C22}"/>
              </a:ext>
            </a:extLst>
          </p:cNvPr>
          <p:cNvSpPr>
            <a:spLocks noChangeShapeType="1"/>
          </p:cNvSpPr>
          <p:nvPr/>
        </p:nvSpPr>
        <p:spPr bwMode="auto">
          <a:xfrm>
            <a:off x="6753225" y="5070475"/>
            <a:ext cx="228600" cy="11906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15" name="Line 72">
            <a:extLst>
              <a:ext uri="{FF2B5EF4-FFF2-40B4-BE49-F238E27FC236}">
                <a16:creationId xmlns:a16="http://schemas.microsoft.com/office/drawing/2014/main" id="{8AD22EBB-DBE9-4A11-A654-42941C8BC2D7}"/>
              </a:ext>
            </a:extLst>
          </p:cNvPr>
          <p:cNvSpPr>
            <a:spLocks noChangeShapeType="1"/>
          </p:cNvSpPr>
          <p:nvPr/>
        </p:nvSpPr>
        <p:spPr bwMode="auto">
          <a:xfrm flipH="1" flipV="1">
            <a:off x="6865938" y="4786313"/>
            <a:ext cx="228600" cy="19367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16" name="Line 73">
            <a:extLst>
              <a:ext uri="{FF2B5EF4-FFF2-40B4-BE49-F238E27FC236}">
                <a16:creationId xmlns:a16="http://schemas.microsoft.com/office/drawing/2014/main" id="{B8F6CF79-8932-4DA0-84EA-971B05803377}"/>
              </a:ext>
            </a:extLst>
          </p:cNvPr>
          <p:cNvSpPr>
            <a:spLocks noChangeShapeType="1"/>
          </p:cNvSpPr>
          <p:nvPr/>
        </p:nvSpPr>
        <p:spPr bwMode="auto">
          <a:xfrm flipH="1" flipV="1">
            <a:off x="6702425" y="4621213"/>
            <a:ext cx="163513" cy="165100"/>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17" name="Line 74">
            <a:extLst>
              <a:ext uri="{FF2B5EF4-FFF2-40B4-BE49-F238E27FC236}">
                <a16:creationId xmlns:a16="http://schemas.microsoft.com/office/drawing/2014/main" id="{3EB46BAF-0CFB-4998-91FB-D0D559085C13}"/>
              </a:ext>
            </a:extLst>
          </p:cNvPr>
          <p:cNvSpPr>
            <a:spLocks noChangeShapeType="1"/>
          </p:cNvSpPr>
          <p:nvPr/>
        </p:nvSpPr>
        <p:spPr bwMode="auto">
          <a:xfrm>
            <a:off x="6638925" y="4629150"/>
            <a:ext cx="114300" cy="44132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18" name="Line 75">
            <a:extLst>
              <a:ext uri="{FF2B5EF4-FFF2-40B4-BE49-F238E27FC236}">
                <a16:creationId xmlns:a16="http://schemas.microsoft.com/office/drawing/2014/main" id="{3FE774F2-9B04-4CC7-9DA6-C9BBB1AA6471}"/>
              </a:ext>
            </a:extLst>
          </p:cNvPr>
          <p:cNvSpPr>
            <a:spLocks noChangeShapeType="1"/>
          </p:cNvSpPr>
          <p:nvPr/>
        </p:nvSpPr>
        <p:spPr bwMode="auto">
          <a:xfrm>
            <a:off x="6981825" y="5189538"/>
            <a:ext cx="112713" cy="146050"/>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19" name="Line 76">
            <a:extLst>
              <a:ext uri="{FF2B5EF4-FFF2-40B4-BE49-F238E27FC236}">
                <a16:creationId xmlns:a16="http://schemas.microsoft.com/office/drawing/2014/main" id="{EB0485C4-A5AA-41CC-8B6A-7E471F6FC6E0}"/>
              </a:ext>
            </a:extLst>
          </p:cNvPr>
          <p:cNvSpPr>
            <a:spLocks noChangeShapeType="1"/>
          </p:cNvSpPr>
          <p:nvPr/>
        </p:nvSpPr>
        <p:spPr bwMode="auto">
          <a:xfrm>
            <a:off x="7094538" y="4979988"/>
            <a:ext cx="1587" cy="355600"/>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20" name="Freeform 77">
            <a:extLst>
              <a:ext uri="{FF2B5EF4-FFF2-40B4-BE49-F238E27FC236}">
                <a16:creationId xmlns:a16="http://schemas.microsoft.com/office/drawing/2014/main" id="{92253F7A-BB12-4B23-A30C-A4200D9B44F7}"/>
              </a:ext>
            </a:extLst>
          </p:cNvPr>
          <p:cNvSpPr>
            <a:spLocks/>
          </p:cNvSpPr>
          <p:nvPr/>
        </p:nvSpPr>
        <p:spPr bwMode="auto">
          <a:xfrm>
            <a:off x="7081838" y="4641850"/>
            <a:ext cx="263525" cy="347663"/>
          </a:xfrm>
          <a:custGeom>
            <a:avLst/>
            <a:gdLst>
              <a:gd name="T0" fmla="*/ 0 w 331"/>
              <a:gd name="T1" fmla="*/ 2147483646 h 437"/>
              <a:gd name="T2" fmla="*/ 2147483646 w 331"/>
              <a:gd name="T3" fmla="*/ 2147483646 h 437"/>
              <a:gd name="T4" fmla="*/ 2147483646 w 331"/>
              <a:gd name="T5" fmla="*/ 2147483646 h 437"/>
              <a:gd name="T6" fmla="*/ 2147483646 w 331"/>
              <a:gd name="T7" fmla="*/ 2147483646 h 437"/>
              <a:gd name="T8" fmla="*/ 2147483646 w 331"/>
              <a:gd name="T9" fmla="*/ 0 h 437"/>
              <a:gd name="T10" fmla="*/ 0 w 331"/>
              <a:gd name="T11" fmla="*/ 2147483646 h 437"/>
              <a:gd name="T12" fmla="*/ 0 60000 65536"/>
              <a:gd name="T13" fmla="*/ 0 60000 65536"/>
              <a:gd name="T14" fmla="*/ 0 60000 65536"/>
              <a:gd name="T15" fmla="*/ 0 60000 65536"/>
              <a:gd name="T16" fmla="*/ 0 60000 65536"/>
              <a:gd name="T17" fmla="*/ 0 60000 65536"/>
              <a:gd name="T18" fmla="*/ 0 w 331"/>
              <a:gd name="T19" fmla="*/ 0 h 437"/>
              <a:gd name="T20" fmla="*/ 331 w 331"/>
              <a:gd name="T21" fmla="*/ 437 h 437"/>
            </a:gdLst>
            <a:ahLst/>
            <a:cxnLst>
              <a:cxn ang="T12">
                <a:pos x="T0" y="T1"/>
              </a:cxn>
              <a:cxn ang="T13">
                <a:pos x="T2" y="T3"/>
              </a:cxn>
              <a:cxn ang="T14">
                <a:pos x="T4" y="T5"/>
              </a:cxn>
              <a:cxn ang="T15">
                <a:pos x="T6" y="T7"/>
              </a:cxn>
              <a:cxn ang="T16">
                <a:pos x="T8" y="T9"/>
              </a:cxn>
              <a:cxn ang="T17">
                <a:pos x="T10" y="T11"/>
              </a:cxn>
            </a:cxnLst>
            <a:rect l="T18" t="T19" r="T20" b="T21"/>
            <a:pathLst>
              <a:path w="331" h="437">
                <a:moveTo>
                  <a:pt x="0" y="413"/>
                </a:moveTo>
                <a:lnTo>
                  <a:pt x="32" y="437"/>
                </a:lnTo>
                <a:lnTo>
                  <a:pt x="331" y="65"/>
                </a:lnTo>
                <a:lnTo>
                  <a:pt x="302" y="47"/>
                </a:lnTo>
                <a:lnTo>
                  <a:pt x="290" y="0"/>
                </a:lnTo>
                <a:lnTo>
                  <a:pt x="0" y="413"/>
                </a:lnTo>
                <a:close/>
              </a:path>
            </a:pathLst>
          </a:custGeom>
          <a:solidFill>
            <a:srgbClr val="FFFFFF"/>
          </a:solidFill>
          <a:ln w="1588">
            <a:solidFill>
              <a:srgbClr val="FFFFFF"/>
            </a:solidFill>
            <a:prstDash val="solid"/>
            <a:round/>
            <a:headEnd/>
            <a:tailEnd/>
          </a:ln>
        </p:spPr>
        <p:txBody>
          <a:bodyPr/>
          <a:lstStyle/>
          <a:p>
            <a:endParaRPr lang="en-US" dirty="0"/>
          </a:p>
        </p:txBody>
      </p:sp>
      <p:sp>
        <p:nvSpPr>
          <p:cNvPr id="37921" name="Rectangle 78">
            <a:extLst>
              <a:ext uri="{FF2B5EF4-FFF2-40B4-BE49-F238E27FC236}">
                <a16:creationId xmlns:a16="http://schemas.microsoft.com/office/drawing/2014/main" id="{5B97FCC9-D33F-44CA-AE60-07736A60328F}"/>
              </a:ext>
            </a:extLst>
          </p:cNvPr>
          <p:cNvSpPr>
            <a:spLocks noChangeArrowheads="1"/>
          </p:cNvSpPr>
          <p:nvPr/>
        </p:nvSpPr>
        <p:spPr bwMode="auto">
          <a:xfrm>
            <a:off x="7421563" y="4711700"/>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O</a:t>
            </a:r>
            <a:endParaRPr lang="en-US" altLang="en-US" sz="1800" dirty="0">
              <a:solidFill>
                <a:srgbClr val="000000"/>
              </a:solidFill>
            </a:endParaRPr>
          </a:p>
        </p:txBody>
      </p:sp>
      <p:sp>
        <p:nvSpPr>
          <p:cNvPr id="37922" name="Line 79">
            <a:extLst>
              <a:ext uri="{FF2B5EF4-FFF2-40B4-BE49-F238E27FC236}">
                <a16:creationId xmlns:a16="http://schemas.microsoft.com/office/drawing/2014/main" id="{4B147686-7FFC-4542-8B37-8B2263DA5D95}"/>
              </a:ext>
            </a:extLst>
          </p:cNvPr>
          <p:cNvSpPr>
            <a:spLocks noChangeShapeType="1"/>
          </p:cNvSpPr>
          <p:nvPr/>
        </p:nvSpPr>
        <p:spPr bwMode="auto">
          <a:xfrm>
            <a:off x="7321550" y="4679950"/>
            <a:ext cx="127000" cy="7937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23" name="Rectangle 80">
            <a:extLst>
              <a:ext uri="{FF2B5EF4-FFF2-40B4-BE49-F238E27FC236}">
                <a16:creationId xmlns:a16="http://schemas.microsoft.com/office/drawing/2014/main" id="{BA7F3205-C6DC-4149-B60C-99931B936F5B}"/>
              </a:ext>
            </a:extLst>
          </p:cNvPr>
          <p:cNvSpPr>
            <a:spLocks noChangeArrowheads="1"/>
          </p:cNvSpPr>
          <p:nvPr/>
        </p:nvSpPr>
        <p:spPr bwMode="auto">
          <a:xfrm>
            <a:off x="7119938" y="4270375"/>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O</a:t>
            </a:r>
            <a:endParaRPr lang="en-US" altLang="en-US" sz="1800" dirty="0">
              <a:solidFill>
                <a:srgbClr val="000000"/>
              </a:solidFill>
            </a:endParaRPr>
          </a:p>
        </p:txBody>
      </p:sp>
      <p:sp>
        <p:nvSpPr>
          <p:cNvPr id="37924" name="Line 81">
            <a:extLst>
              <a:ext uri="{FF2B5EF4-FFF2-40B4-BE49-F238E27FC236}">
                <a16:creationId xmlns:a16="http://schemas.microsoft.com/office/drawing/2014/main" id="{749A9537-0E8F-4A19-B79F-9E7F6E39D348}"/>
              </a:ext>
            </a:extLst>
          </p:cNvPr>
          <p:cNvSpPr>
            <a:spLocks noChangeShapeType="1"/>
          </p:cNvSpPr>
          <p:nvPr/>
        </p:nvSpPr>
        <p:spPr bwMode="auto">
          <a:xfrm flipH="1" flipV="1">
            <a:off x="7291388" y="4462463"/>
            <a:ext cx="57150" cy="211137"/>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25" name="Line 82">
            <a:extLst>
              <a:ext uri="{FF2B5EF4-FFF2-40B4-BE49-F238E27FC236}">
                <a16:creationId xmlns:a16="http://schemas.microsoft.com/office/drawing/2014/main" id="{AF5E2B73-C714-431E-B6E0-A987B32D96DE}"/>
              </a:ext>
            </a:extLst>
          </p:cNvPr>
          <p:cNvSpPr>
            <a:spLocks noChangeShapeType="1"/>
          </p:cNvSpPr>
          <p:nvPr/>
        </p:nvSpPr>
        <p:spPr bwMode="auto">
          <a:xfrm flipH="1" flipV="1">
            <a:off x="7235825" y="4476750"/>
            <a:ext cx="57150" cy="211138"/>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26" name="Rectangle 83">
            <a:extLst>
              <a:ext uri="{FF2B5EF4-FFF2-40B4-BE49-F238E27FC236}">
                <a16:creationId xmlns:a16="http://schemas.microsoft.com/office/drawing/2014/main" id="{FEDA8C3D-F58F-4D14-9C20-C113D4B43EFC}"/>
              </a:ext>
            </a:extLst>
          </p:cNvPr>
          <p:cNvSpPr>
            <a:spLocks noChangeArrowheads="1"/>
          </p:cNvSpPr>
          <p:nvPr/>
        </p:nvSpPr>
        <p:spPr bwMode="auto">
          <a:xfrm>
            <a:off x="8010525" y="4659313"/>
            <a:ext cx="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dirty="0">
              <a:solidFill>
                <a:srgbClr val="FFFFFF"/>
              </a:solidFill>
            </a:endParaRPr>
          </a:p>
        </p:txBody>
      </p:sp>
      <p:sp>
        <p:nvSpPr>
          <p:cNvPr id="37927" name="Line 84">
            <a:extLst>
              <a:ext uri="{FF2B5EF4-FFF2-40B4-BE49-F238E27FC236}">
                <a16:creationId xmlns:a16="http://schemas.microsoft.com/office/drawing/2014/main" id="{88425AE1-052F-49E4-BCF1-C30A7B3EC8C3}"/>
              </a:ext>
            </a:extLst>
          </p:cNvPr>
          <p:cNvSpPr>
            <a:spLocks noChangeShapeType="1"/>
          </p:cNvSpPr>
          <p:nvPr/>
        </p:nvSpPr>
        <p:spPr bwMode="auto">
          <a:xfrm flipV="1">
            <a:off x="7635875" y="4692650"/>
            <a:ext cx="111125" cy="65088"/>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28" name="Rectangle 85">
            <a:extLst>
              <a:ext uri="{FF2B5EF4-FFF2-40B4-BE49-F238E27FC236}">
                <a16:creationId xmlns:a16="http://schemas.microsoft.com/office/drawing/2014/main" id="{D8D9AC3B-AB4B-43D2-B74D-36AC41AFDF98}"/>
              </a:ext>
            </a:extLst>
          </p:cNvPr>
          <p:cNvSpPr>
            <a:spLocks noChangeArrowheads="1"/>
          </p:cNvSpPr>
          <p:nvPr/>
        </p:nvSpPr>
        <p:spPr bwMode="auto">
          <a:xfrm>
            <a:off x="7261225" y="5181600"/>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O</a:t>
            </a:r>
            <a:endParaRPr lang="en-US" altLang="en-US" sz="1800" dirty="0">
              <a:solidFill>
                <a:srgbClr val="000000"/>
              </a:solidFill>
            </a:endParaRPr>
          </a:p>
        </p:txBody>
      </p:sp>
      <p:sp>
        <p:nvSpPr>
          <p:cNvPr id="37929" name="Freeform 86">
            <a:extLst>
              <a:ext uri="{FF2B5EF4-FFF2-40B4-BE49-F238E27FC236}">
                <a16:creationId xmlns:a16="http://schemas.microsoft.com/office/drawing/2014/main" id="{A6B1FF87-335A-45DA-BDC4-94CBEE44A093}"/>
              </a:ext>
            </a:extLst>
          </p:cNvPr>
          <p:cNvSpPr>
            <a:spLocks/>
          </p:cNvSpPr>
          <p:nvPr/>
        </p:nvSpPr>
        <p:spPr bwMode="auto">
          <a:xfrm>
            <a:off x="7091363" y="5272088"/>
            <a:ext cx="200025" cy="79375"/>
          </a:xfrm>
          <a:custGeom>
            <a:avLst/>
            <a:gdLst>
              <a:gd name="T0" fmla="*/ 0 w 252"/>
              <a:gd name="T1" fmla="*/ 2147483646 h 100"/>
              <a:gd name="T2" fmla="*/ 2147483646 w 252"/>
              <a:gd name="T3" fmla="*/ 2147483646 h 100"/>
              <a:gd name="T4" fmla="*/ 2147483646 w 252"/>
              <a:gd name="T5" fmla="*/ 2147483646 h 100"/>
              <a:gd name="T6" fmla="*/ 2147483646 w 252"/>
              <a:gd name="T7" fmla="*/ 2147483646 h 100"/>
              <a:gd name="T8" fmla="*/ 2147483646 w 252"/>
              <a:gd name="T9" fmla="*/ 0 h 100"/>
              <a:gd name="T10" fmla="*/ 0 w 252"/>
              <a:gd name="T11" fmla="*/ 2147483646 h 100"/>
              <a:gd name="T12" fmla="*/ 0 60000 65536"/>
              <a:gd name="T13" fmla="*/ 0 60000 65536"/>
              <a:gd name="T14" fmla="*/ 0 60000 65536"/>
              <a:gd name="T15" fmla="*/ 0 60000 65536"/>
              <a:gd name="T16" fmla="*/ 0 60000 65536"/>
              <a:gd name="T17" fmla="*/ 0 60000 65536"/>
              <a:gd name="T18" fmla="*/ 0 w 252"/>
              <a:gd name="T19" fmla="*/ 0 h 100"/>
              <a:gd name="T20" fmla="*/ 252 w 252"/>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252" h="100">
                <a:moveTo>
                  <a:pt x="0" y="61"/>
                </a:moveTo>
                <a:lnTo>
                  <a:pt x="8" y="100"/>
                </a:lnTo>
                <a:lnTo>
                  <a:pt x="252" y="75"/>
                </a:lnTo>
                <a:lnTo>
                  <a:pt x="246" y="37"/>
                </a:lnTo>
                <a:lnTo>
                  <a:pt x="240" y="0"/>
                </a:lnTo>
                <a:lnTo>
                  <a:pt x="0" y="61"/>
                </a:lnTo>
                <a:close/>
              </a:path>
            </a:pathLst>
          </a:custGeom>
          <a:solidFill>
            <a:srgbClr val="FFFFFF"/>
          </a:solidFill>
          <a:ln w="1588">
            <a:solidFill>
              <a:srgbClr val="FFFFFF"/>
            </a:solidFill>
            <a:prstDash val="solid"/>
            <a:round/>
            <a:headEnd/>
            <a:tailEnd/>
          </a:ln>
        </p:spPr>
        <p:txBody>
          <a:bodyPr/>
          <a:lstStyle/>
          <a:p>
            <a:endParaRPr lang="en-US" dirty="0"/>
          </a:p>
        </p:txBody>
      </p:sp>
      <p:sp>
        <p:nvSpPr>
          <p:cNvPr id="37930" name="Line 87">
            <a:extLst>
              <a:ext uri="{FF2B5EF4-FFF2-40B4-BE49-F238E27FC236}">
                <a16:creationId xmlns:a16="http://schemas.microsoft.com/office/drawing/2014/main" id="{408A32A0-2FED-4F85-B52E-A0954CDE9492}"/>
              </a:ext>
            </a:extLst>
          </p:cNvPr>
          <p:cNvSpPr>
            <a:spLocks noChangeShapeType="1"/>
          </p:cNvSpPr>
          <p:nvPr/>
        </p:nvSpPr>
        <p:spPr bwMode="auto">
          <a:xfrm>
            <a:off x="7473950" y="5327650"/>
            <a:ext cx="180975" cy="8731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1" name="Line 88">
            <a:extLst>
              <a:ext uri="{FF2B5EF4-FFF2-40B4-BE49-F238E27FC236}">
                <a16:creationId xmlns:a16="http://schemas.microsoft.com/office/drawing/2014/main" id="{DE9CE54F-8AE0-48BD-9AFD-7F8B7764D92C}"/>
              </a:ext>
            </a:extLst>
          </p:cNvPr>
          <p:cNvSpPr>
            <a:spLocks noChangeShapeType="1"/>
          </p:cNvSpPr>
          <p:nvPr/>
        </p:nvSpPr>
        <p:spPr bwMode="auto">
          <a:xfrm>
            <a:off x="7654925" y="5414963"/>
            <a:ext cx="123825" cy="27781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2" name="Rectangle 89">
            <a:extLst>
              <a:ext uri="{FF2B5EF4-FFF2-40B4-BE49-F238E27FC236}">
                <a16:creationId xmlns:a16="http://schemas.microsoft.com/office/drawing/2014/main" id="{CA81DBD6-42D2-4C5A-9536-740CA34B0708}"/>
              </a:ext>
            </a:extLst>
          </p:cNvPr>
          <p:cNvSpPr>
            <a:spLocks noChangeArrowheads="1"/>
          </p:cNvSpPr>
          <p:nvPr/>
        </p:nvSpPr>
        <p:spPr bwMode="auto">
          <a:xfrm>
            <a:off x="7678738" y="5095875"/>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O</a:t>
            </a:r>
            <a:endParaRPr lang="en-US" altLang="en-US" sz="1800" dirty="0">
              <a:solidFill>
                <a:srgbClr val="000000"/>
              </a:solidFill>
            </a:endParaRPr>
          </a:p>
        </p:txBody>
      </p:sp>
      <p:sp>
        <p:nvSpPr>
          <p:cNvPr id="37933" name="Line 90">
            <a:extLst>
              <a:ext uri="{FF2B5EF4-FFF2-40B4-BE49-F238E27FC236}">
                <a16:creationId xmlns:a16="http://schemas.microsoft.com/office/drawing/2014/main" id="{5F066A87-433B-4B42-B00A-F62B4A3A50A0}"/>
              </a:ext>
            </a:extLst>
          </p:cNvPr>
          <p:cNvSpPr>
            <a:spLocks noChangeShapeType="1"/>
          </p:cNvSpPr>
          <p:nvPr/>
        </p:nvSpPr>
        <p:spPr bwMode="auto">
          <a:xfrm flipV="1">
            <a:off x="7670800" y="5305425"/>
            <a:ext cx="80963" cy="12541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4" name="Line 91">
            <a:extLst>
              <a:ext uri="{FF2B5EF4-FFF2-40B4-BE49-F238E27FC236}">
                <a16:creationId xmlns:a16="http://schemas.microsoft.com/office/drawing/2014/main" id="{4CD23F85-486D-45E8-96EE-1A8F2FC5CF99}"/>
              </a:ext>
            </a:extLst>
          </p:cNvPr>
          <p:cNvSpPr>
            <a:spLocks noChangeShapeType="1"/>
          </p:cNvSpPr>
          <p:nvPr/>
        </p:nvSpPr>
        <p:spPr bwMode="auto">
          <a:xfrm flipV="1">
            <a:off x="7637463" y="5280025"/>
            <a:ext cx="76200" cy="115888"/>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5" name="Line 92">
            <a:extLst>
              <a:ext uri="{FF2B5EF4-FFF2-40B4-BE49-F238E27FC236}">
                <a16:creationId xmlns:a16="http://schemas.microsoft.com/office/drawing/2014/main" id="{9AA814C2-51D8-4252-B2AA-53A2DDB3F039}"/>
              </a:ext>
            </a:extLst>
          </p:cNvPr>
          <p:cNvSpPr>
            <a:spLocks noChangeShapeType="1"/>
          </p:cNvSpPr>
          <p:nvPr/>
        </p:nvSpPr>
        <p:spPr bwMode="auto">
          <a:xfrm flipH="1">
            <a:off x="7705725" y="5692775"/>
            <a:ext cx="73025" cy="30956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6" name="Line 93">
            <a:extLst>
              <a:ext uri="{FF2B5EF4-FFF2-40B4-BE49-F238E27FC236}">
                <a16:creationId xmlns:a16="http://schemas.microsoft.com/office/drawing/2014/main" id="{A9DD6FEC-768E-4E40-B432-DFA03ED2B765}"/>
              </a:ext>
            </a:extLst>
          </p:cNvPr>
          <p:cNvSpPr>
            <a:spLocks noChangeShapeType="1"/>
          </p:cNvSpPr>
          <p:nvPr/>
        </p:nvSpPr>
        <p:spPr bwMode="auto">
          <a:xfrm flipH="1">
            <a:off x="7767638" y="5740400"/>
            <a:ext cx="57150" cy="23971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7" name="Line 94">
            <a:extLst>
              <a:ext uri="{FF2B5EF4-FFF2-40B4-BE49-F238E27FC236}">
                <a16:creationId xmlns:a16="http://schemas.microsoft.com/office/drawing/2014/main" id="{F9BDEB1F-4B4A-4F4B-ACFF-B048083AB419}"/>
              </a:ext>
            </a:extLst>
          </p:cNvPr>
          <p:cNvSpPr>
            <a:spLocks noChangeShapeType="1"/>
          </p:cNvSpPr>
          <p:nvPr/>
        </p:nvSpPr>
        <p:spPr bwMode="auto">
          <a:xfrm>
            <a:off x="7705725" y="6002338"/>
            <a:ext cx="222250" cy="21907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8" name="Line 95">
            <a:extLst>
              <a:ext uri="{FF2B5EF4-FFF2-40B4-BE49-F238E27FC236}">
                <a16:creationId xmlns:a16="http://schemas.microsoft.com/office/drawing/2014/main" id="{2B98ABC5-D382-4D3F-9AFA-2D826A7FE62E}"/>
              </a:ext>
            </a:extLst>
          </p:cNvPr>
          <p:cNvSpPr>
            <a:spLocks noChangeShapeType="1"/>
          </p:cNvSpPr>
          <p:nvPr/>
        </p:nvSpPr>
        <p:spPr bwMode="auto">
          <a:xfrm flipV="1">
            <a:off x="7927975" y="6138863"/>
            <a:ext cx="300038" cy="82550"/>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9" name="Line 96">
            <a:extLst>
              <a:ext uri="{FF2B5EF4-FFF2-40B4-BE49-F238E27FC236}">
                <a16:creationId xmlns:a16="http://schemas.microsoft.com/office/drawing/2014/main" id="{501B7AEF-F801-4476-8584-8598AAA4CCE6}"/>
              </a:ext>
            </a:extLst>
          </p:cNvPr>
          <p:cNvSpPr>
            <a:spLocks noChangeShapeType="1"/>
          </p:cNvSpPr>
          <p:nvPr/>
        </p:nvSpPr>
        <p:spPr bwMode="auto">
          <a:xfrm flipV="1">
            <a:off x="7947025" y="6096000"/>
            <a:ext cx="231775" cy="6191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40" name="Line 97">
            <a:extLst>
              <a:ext uri="{FF2B5EF4-FFF2-40B4-BE49-F238E27FC236}">
                <a16:creationId xmlns:a16="http://schemas.microsoft.com/office/drawing/2014/main" id="{BCC66115-4826-46F2-A6ED-2D962AEE9A28}"/>
              </a:ext>
            </a:extLst>
          </p:cNvPr>
          <p:cNvSpPr>
            <a:spLocks noChangeShapeType="1"/>
          </p:cNvSpPr>
          <p:nvPr/>
        </p:nvSpPr>
        <p:spPr bwMode="auto">
          <a:xfrm flipV="1">
            <a:off x="8228013" y="5837238"/>
            <a:ext cx="77787" cy="30162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41" name="Line 98">
            <a:extLst>
              <a:ext uri="{FF2B5EF4-FFF2-40B4-BE49-F238E27FC236}">
                <a16:creationId xmlns:a16="http://schemas.microsoft.com/office/drawing/2014/main" id="{DB4C15D1-9531-4FC6-B337-3DA37CC85670}"/>
              </a:ext>
            </a:extLst>
          </p:cNvPr>
          <p:cNvSpPr>
            <a:spLocks noChangeShapeType="1"/>
          </p:cNvSpPr>
          <p:nvPr/>
        </p:nvSpPr>
        <p:spPr bwMode="auto">
          <a:xfrm flipH="1" flipV="1">
            <a:off x="8083550" y="5619750"/>
            <a:ext cx="222250" cy="217488"/>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42" name="Line 99">
            <a:extLst>
              <a:ext uri="{FF2B5EF4-FFF2-40B4-BE49-F238E27FC236}">
                <a16:creationId xmlns:a16="http://schemas.microsoft.com/office/drawing/2014/main" id="{2D9D3DAF-BA5C-46AA-9FD0-B8B43BE1DBFA}"/>
              </a:ext>
            </a:extLst>
          </p:cNvPr>
          <p:cNvSpPr>
            <a:spLocks noChangeShapeType="1"/>
          </p:cNvSpPr>
          <p:nvPr/>
        </p:nvSpPr>
        <p:spPr bwMode="auto">
          <a:xfrm flipH="1" flipV="1">
            <a:off x="8070850" y="5684838"/>
            <a:ext cx="169863" cy="165100"/>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43" name="Line 100">
            <a:extLst>
              <a:ext uri="{FF2B5EF4-FFF2-40B4-BE49-F238E27FC236}">
                <a16:creationId xmlns:a16="http://schemas.microsoft.com/office/drawing/2014/main" id="{F3F023A7-1C3B-44C7-89AC-DE46776A3123}"/>
              </a:ext>
            </a:extLst>
          </p:cNvPr>
          <p:cNvSpPr>
            <a:spLocks noChangeShapeType="1"/>
          </p:cNvSpPr>
          <p:nvPr/>
        </p:nvSpPr>
        <p:spPr bwMode="auto">
          <a:xfrm flipH="1">
            <a:off x="7778750" y="5619750"/>
            <a:ext cx="304800" cy="7302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44" name="Line 101">
            <a:extLst>
              <a:ext uri="{FF2B5EF4-FFF2-40B4-BE49-F238E27FC236}">
                <a16:creationId xmlns:a16="http://schemas.microsoft.com/office/drawing/2014/main" id="{32D10F93-46A1-4EA9-92F6-2FC1E9B346B2}"/>
              </a:ext>
            </a:extLst>
          </p:cNvPr>
          <p:cNvSpPr>
            <a:spLocks noChangeShapeType="1"/>
          </p:cNvSpPr>
          <p:nvPr/>
        </p:nvSpPr>
        <p:spPr bwMode="auto">
          <a:xfrm flipV="1">
            <a:off x="6781800" y="4343400"/>
            <a:ext cx="60325" cy="7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0" cap="rnd">
                <a:solidFill>
                  <a:srgbClr val="000000"/>
                </a:solidFill>
                <a:prstDash val="sysDot"/>
                <a:round/>
                <a:headEnd/>
                <a:tailEnd/>
              </a14:hiddenLine>
            </a:ext>
          </a:extLst>
        </p:spPr>
        <p:txBody>
          <a:bodyPr/>
          <a:lstStyle/>
          <a:p>
            <a:endParaRPr lang="en-US" dirty="0"/>
          </a:p>
        </p:txBody>
      </p:sp>
      <p:sp>
        <p:nvSpPr>
          <p:cNvPr id="37945" name="Rectangle 102">
            <a:extLst>
              <a:ext uri="{FF2B5EF4-FFF2-40B4-BE49-F238E27FC236}">
                <a16:creationId xmlns:a16="http://schemas.microsoft.com/office/drawing/2014/main" id="{5568A9DA-A75A-411A-8DBC-B047D3DEEB64}"/>
              </a:ext>
            </a:extLst>
          </p:cNvPr>
          <p:cNvSpPr>
            <a:spLocks noChangeArrowheads="1"/>
          </p:cNvSpPr>
          <p:nvPr/>
        </p:nvSpPr>
        <p:spPr bwMode="auto">
          <a:xfrm>
            <a:off x="6705600" y="3962400"/>
            <a:ext cx="322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H</a:t>
            </a:r>
          </a:p>
        </p:txBody>
      </p:sp>
      <p:grpSp>
        <p:nvGrpSpPr>
          <p:cNvPr id="37946" name="Group 103">
            <a:extLst>
              <a:ext uri="{FF2B5EF4-FFF2-40B4-BE49-F238E27FC236}">
                <a16:creationId xmlns:a16="http://schemas.microsoft.com/office/drawing/2014/main" id="{92FAA8CA-25E0-4B25-8C6D-3B15D0519E78}"/>
              </a:ext>
            </a:extLst>
          </p:cNvPr>
          <p:cNvGrpSpPr>
            <a:grpSpLocks noChangeAspect="1"/>
          </p:cNvGrpSpPr>
          <p:nvPr/>
        </p:nvGrpSpPr>
        <p:grpSpPr bwMode="auto">
          <a:xfrm>
            <a:off x="228600" y="1600200"/>
            <a:ext cx="2460625" cy="2165350"/>
            <a:chOff x="1906" y="700"/>
            <a:chExt cx="1550" cy="1364"/>
          </a:xfrm>
        </p:grpSpPr>
        <p:sp>
          <p:nvSpPr>
            <p:cNvPr id="37983" name="AutoShape 104">
              <a:extLst>
                <a:ext uri="{FF2B5EF4-FFF2-40B4-BE49-F238E27FC236}">
                  <a16:creationId xmlns:a16="http://schemas.microsoft.com/office/drawing/2014/main" id="{A8AF3366-0071-41B8-B7EE-14B7C8CE971B}"/>
                </a:ext>
              </a:extLst>
            </p:cNvPr>
            <p:cNvSpPr>
              <a:spLocks noChangeAspect="1" noChangeArrowheads="1" noTextEdit="1"/>
            </p:cNvSpPr>
            <p:nvPr/>
          </p:nvSpPr>
          <p:spPr bwMode="auto">
            <a:xfrm>
              <a:off x="1920" y="706"/>
              <a:ext cx="1536" cy="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7984" name="Rectangle 105">
              <a:extLst>
                <a:ext uri="{FF2B5EF4-FFF2-40B4-BE49-F238E27FC236}">
                  <a16:creationId xmlns:a16="http://schemas.microsoft.com/office/drawing/2014/main" id="{3E3C8B98-9A8D-4D01-83C4-748977C06CE9}"/>
                </a:ext>
              </a:extLst>
            </p:cNvPr>
            <p:cNvSpPr>
              <a:spLocks noChangeArrowheads="1"/>
            </p:cNvSpPr>
            <p:nvPr/>
          </p:nvSpPr>
          <p:spPr bwMode="auto">
            <a:xfrm>
              <a:off x="2259" y="874"/>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N</a:t>
              </a:r>
              <a:endParaRPr lang="en-US" altLang="en-US" sz="1800" dirty="0">
                <a:solidFill>
                  <a:srgbClr val="000000"/>
                </a:solidFill>
              </a:endParaRPr>
            </a:p>
          </p:txBody>
        </p:sp>
        <p:sp>
          <p:nvSpPr>
            <p:cNvPr id="37985" name="Rectangle 106">
              <a:extLst>
                <a:ext uri="{FF2B5EF4-FFF2-40B4-BE49-F238E27FC236}">
                  <a16:creationId xmlns:a16="http://schemas.microsoft.com/office/drawing/2014/main" id="{62C28D74-0EB3-4297-9261-252CDD996C46}"/>
                </a:ext>
              </a:extLst>
            </p:cNvPr>
            <p:cNvSpPr>
              <a:spLocks noChangeArrowheads="1"/>
            </p:cNvSpPr>
            <p:nvPr/>
          </p:nvSpPr>
          <p:spPr bwMode="auto">
            <a:xfrm>
              <a:off x="2354" y="823"/>
              <a:ext cx="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solidFill>
                    <a:srgbClr val="FFFFFF"/>
                  </a:solidFill>
                </a:rPr>
                <a:t>+</a:t>
              </a:r>
              <a:endParaRPr lang="en-US" altLang="en-US" sz="1800" dirty="0">
                <a:solidFill>
                  <a:srgbClr val="000000"/>
                </a:solidFill>
              </a:endParaRPr>
            </a:p>
          </p:txBody>
        </p:sp>
        <p:sp>
          <p:nvSpPr>
            <p:cNvPr id="37986" name="Line 107">
              <a:extLst>
                <a:ext uri="{FF2B5EF4-FFF2-40B4-BE49-F238E27FC236}">
                  <a16:creationId xmlns:a16="http://schemas.microsoft.com/office/drawing/2014/main" id="{71CC7257-7424-465C-B8AC-04045A5FDB53}"/>
                </a:ext>
              </a:extLst>
            </p:cNvPr>
            <p:cNvSpPr>
              <a:spLocks noChangeShapeType="1"/>
            </p:cNvSpPr>
            <p:nvPr/>
          </p:nvSpPr>
          <p:spPr bwMode="auto">
            <a:xfrm flipH="1">
              <a:off x="2427" y="1098"/>
              <a:ext cx="60" cy="31"/>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87" name="Line 108">
              <a:extLst>
                <a:ext uri="{FF2B5EF4-FFF2-40B4-BE49-F238E27FC236}">
                  <a16:creationId xmlns:a16="http://schemas.microsoft.com/office/drawing/2014/main" id="{2C162A9D-3EF5-4AEE-BA0C-83F0F4FC7E95}"/>
                </a:ext>
              </a:extLst>
            </p:cNvPr>
            <p:cNvSpPr>
              <a:spLocks noChangeShapeType="1"/>
            </p:cNvSpPr>
            <p:nvPr/>
          </p:nvSpPr>
          <p:spPr bwMode="auto">
            <a:xfrm flipH="1">
              <a:off x="2321" y="1175"/>
              <a:ext cx="18" cy="11"/>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88" name="Line 109">
              <a:extLst>
                <a:ext uri="{FF2B5EF4-FFF2-40B4-BE49-F238E27FC236}">
                  <a16:creationId xmlns:a16="http://schemas.microsoft.com/office/drawing/2014/main" id="{50620EC6-00C3-4AB6-A3AB-24FE1C3B5C51}"/>
                </a:ext>
              </a:extLst>
            </p:cNvPr>
            <p:cNvSpPr>
              <a:spLocks noChangeShapeType="1"/>
            </p:cNvSpPr>
            <p:nvPr/>
          </p:nvSpPr>
          <p:spPr bwMode="auto">
            <a:xfrm flipH="1">
              <a:off x="2249" y="1186"/>
              <a:ext cx="72" cy="15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89" name="Line 110">
              <a:extLst>
                <a:ext uri="{FF2B5EF4-FFF2-40B4-BE49-F238E27FC236}">
                  <a16:creationId xmlns:a16="http://schemas.microsoft.com/office/drawing/2014/main" id="{9A6228D0-CE7D-496C-905C-BB69873B16D5}"/>
                </a:ext>
              </a:extLst>
            </p:cNvPr>
            <p:cNvSpPr>
              <a:spLocks noChangeShapeType="1"/>
            </p:cNvSpPr>
            <p:nvPr/>
          </p:nvSpPr>
          <p:spPr bwMode="auto">
            <a:xfrm flipV="1">
              <a:off x="2249" y="1277"/>
              <a:ext cx="167" cy="6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90" name="Line 111">
              <a:extLst>
                <a:ext uri="{FF2B5EF4-FFF2-40B4-BE49-F238E27FC236}">
                  <a16:creationId xmlns:a16="http://schemas.microsoft.com/office/drawing/2014/main" id="{BA0BAB24-167F-46BB-8CE6-40D0DA905126}"/>
                </a:ext>
              </a:extLst>
            </p:cNvPr>
            <p:cNvSpPr>
              <a:spLocks noChangeShapeType="1"/>
            </p:cNvSpPr>
            <p:nvPr/>
          </p:nvSpPr>
          <p:spPr bwMode="auto">
            <a:xfrm>
              <a:off x="2416" y="1277"/>
              <a:ext cx="144" cy="7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91" name="Line 112">
              <a:extLst>
                <a:ext uri="{FF2B5EF4-FFF2-40B4-BE49-F238E27FC236}">
                  <a16:creationId xmlns:a16="http://schemas.microsoft.com/office/drawing/2014/main" id="{1A0E0835-0970-4FFE-9371-2667B0120C49}"/>
                </a:ext>
              </a:extLst>
            </p:cNvPr>
            <p:cNvSpPr>
              <a:spLocks noChangeShapeType="1"/>
            </p:cNvSpPr>
            <p:nvPr/>
          </p:nvSpPr>
          <p:spPr bwMode="auto">
            <a:xfrm flipH="1" flipV="1">
              <a:off x="2487" y="1098"/>
              <a:ext cx="144" cy="12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92" name="Line 113">
              <a:extLst>
                <a:ext uri="{FF2B5EF4-FFF2-40B4-BE49-F238E27FC236}">
                  <a16:creationId xmlns:a16="http://schemas.microsoft.com/office/drawing/2014/main" id="{742C2E8C-C46E-4665-BE9C-31F5EA18ED75}"/>
                </a:ext>
              </a:extLst>
            </p:cNvPr>
            <p:cNvSpPr>
              <a:spLocks noChangeShapeType="1"/>
            </p:cNvSpPr>
            <p:nvPr/>
          </p:nvSpPr>
          <p:spPr bwMode="auto">
            <a:xfrm flipH="1" flipV="1">
              <a:off x="2384" y="994"/>
              <a:ext cx="103" cy="104"/>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93" name="Line 114">
              <a:extLst>
                <a:ext uri="{FF2B5EF4-FFF2-40B4-BE49-F238E27FC236}">
                  <a16:creationId xmlns:a16="http://schemas.microsoft.com/office/drawing/2014/main" id="{694D8F14-2C9E-4A38-A233-3AC7C64CCDF3}"/>
                </a:ext>
              </a:extLst>
            </p:cNvPr>
            <p:cNvSpPr>
              <a:spLocks noChangeShapeType="1"/>
            </p:cNvSpPr>
            <p:nvPr/>
          </p:nvSpPr>
          <p:spPr bwMode="auto">
            <a:xfrm>
              <a:off x="2344" y="999"/>
              <a:ext cx="72" cy="278"/>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94" name="Rectangle 115">
              <a:extLst>
                <a:ext uri="{FF2B5EF4-FFF2-40B4-BE49-F238E27FC236}">
                  <a16:creationId xmlns:a16="http://schemas.microsoft.com/office/drawing/2014/main" id="{7F7A15F5-56CC-42AC-9CA0-99413A647C90}"/>
                </a:ext>
              </a:extLst>
            </p:cNvPr>
            <p:cNvSpPr>
              <a:spLocks noChangeArrowheads="1"/>
            </p:cNvSpPr>
            <p:nvPr/>
          </p:nvSpPr>
          <p:spPr bwMode="auto">
            <a:xfrm>
              <a:off x="2033" y="729"/>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C</a:t>
              </a:r>
              <a:endParaRPr lang="en-US" altLang="en-US" sz="1800" dirty="0">
                <a:solidFill>
                  <a:srgbClr val="000000"/>
                </a:solidFill>
              </a:endParaRPr>
            </a:p>
          </p:txBody>
        </p:sp>
        <p:sp>
          <p:nvSpPr>
            <p:cNvPr id="37995" name="Rectangle 116">
              <a:extLst>
                <a:ext uri="{FF2B5EF4-FFF2-40B4-BE49-F238E27FC236}">
                  <a16:creationId xmlns:a16="http://schemas.microsoft.com/office/drawing/2014/main" id="{7F5EF3F8-192A-45B1-98C9-45C86C4E0C9A}"/>
                </a:ext>
              </a:extLst>
            </p:cNvPr>
            <p:cNvSpPr>
              <a:spLocks noChangeArrowheads="1"/>
            </p:cNvSpPr>
            <p:nvPr/>
          </p:nvSpPr>
          <p:spPr bwMode="auto">
            <a:xfrm>
              <a:off x="1906" y="729"/>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H</a:t>
              </a:r>
              <a:endParaRPr lang="en-US" altLang="en-US" sz="1800" dirty="0">
                <a:solidFill>
                  <a:srgbClr val="000000"/>
                </a:solidFill>
              </a:endParaRPr>
            </a:p>
          </p:txBody>
        </p:sp>
        <p:sp>
          <p:nvSpPr>
            <p:cNvPr id="37996" name="Rectangle 117">
              <a:extLst>
                <a:ext uri="{FF2B5EF4-FFF2-40B4-BE49-F238E27FC236}">
                  <a16:creationId xmlns:a16="http://schemas.microsoft.com/office/drawing/2014/main" id="{41167850-1877-4E16-8AF2-5350FA1679DD}"/>
                </a:ext>
              </a:extLst>
            </p:cNvPr>
            <p:cNvSpPr>
              <a:spLocks noChangeArrowheads="1"/>
            </p:cNvSpPr>
            <p:nvPr/>
          </p:nvSpPr>
          <p:spPr bwMode="auto">
            <a:xfrm>
              <a:off x="2001" y="80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solidFill>
                    <a:srgbClr val="FFFFFF"/>
                  </a:solidFill>
                </a:rPr>
                <a:t>3</a:t>
              </a:r>
              <a:endParaRPr lang="en-US" altLang="en-US" sz="1800" dirty="0">
                <a:solidFill>
                  <a:srgbClr val="000000"/>
                </a:solidFill>
              </a:endParaRPr>
            </a:p>
          </p:txBody>
        </p:sp>
        <p:sp>
          <p:nvSpPr>
            <p:cNvPr id="37997" name="Line 118">
              <a:extLst>
                <a:ext uri="{FF2B5EF4-FFF2-40B4-BE49-F238E27FC236}">
                  <a16:creationId xmlns:a16="http://schemas.microsoft.com/office/drawing/2014/main" id="{908D73D2-9F96-48A0-B4F5-12B206DA248B}"/>
                </a:ext>
              </a:extLst>
            </p:cNvPr>
            <p:cNvSpPr>
              <a:spLocks noChangeShapeType="1"/>
            </p:cNvSpPr>
            <p:nvPr/>
          </p:nvSpPr>
          <p:spPr bwMode="auto">
            <a:xfrm flipH="1" flipV="1">
              <a:off x="2161" y="831"/>
              <a:ext cx="113" cy="7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98" name="Line 119">
              <a:extLst>
                <a:ext uri="{FF2B5EF4-FFF2-40B4-BE49-F238E27FC236}">
                  <a16:creationId xmlns:a16="http://schemas.microsoft.com/office/drawing/2014/main" id="{DCA7437F-8A2B-4271-B04A-0C6DC2111022}"/>
                </a:ext>
              </a:extLst>
            </p:cNvPr>
            <p:cNvSpPr>
              <a:spLocks noChangeShapeType="1"/>
            </p:cNvSpPr>
            <p:nvPr/>
          </p:nvSpPr>
          <p:spPr bwMode="auto">
            <a:xfrm>
              <a:off x="2560" y="1352"/>
              <a:ext cx="71" cy="9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99" name="Line 120">
              <a:extLst>
                <a:ext uri="{FF2B5EF4-FFF2-40B4-BE49-F238E27FC236}">
                  <a16:creationId xmlns:a16="http://schemas.microsoft.com/office/drawing/2014/main" id="{94915DA2-C23D-447D-9671-AF713C839DDD}"/>
                </a:ext>
              </a:extLst>
            </p:cNvPr>
            <p:cNvSpPr>
              <a:spLocks noChangeShapeType="1"/>
            </p:cNvSpPr>
            <p:nvPr/>
          </p:nvSpPr>
          <p:spPr bwMode="auto">
            <a:xfrm>
              <a:off x="2631" y="1220"/>
              <a:ext cx="1" cy="224"/>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00" name="Freeform 121">
              <a:extLst>
                <a:ext uri="{FF2B5EF4-FFF2-40B4-BE49-F238E27FC236}">
                  <a16:creationId xmlns:a16="http://schemas.microsoft.com/office/drawing/2014/main" id="{4EDDCD75-6824-4398-8935-27589A7150BE}"/>
                </a:ext>
              </a:extLst>
            </p:cNvPr>
            <p:cNvSpPr>
              <a:spLocks/>
            </p:cNvSpPr>
            <p:nvPr/>
          </p:nvSpPr>
          <p:spPr bwMode="auto">
            <a:xfrm>
              <a:off x="2623" y="1007"/>
              <a:ext cx="166" cy="219"/>
            </a:xfrm>
            <a:custGeom>
              <a:avLst/>
              <a:gdLst>
                <a:gd name="T0" fmla="*/ 0 w 331"/>
                <a:gd name="T1" fmla="*/ 1 h 437"/>
                <a:gd name="T2" fmla="*/ 1 w 331"/>
                <a:gd name="T3" fmla="*/ 1 h 437"/>
                <a:gd name="T4" fmla="*/ 1 w 331"/>
                <a:gd name="T5" fmla="*/ 1 h 437"/>
                <a:gd name="T6" fmla="*/ 1 w 331"/>
                <a:gd name="T7" fmla="*/ 1 h 437"/>
                <a:gd name="T8" fmla="*/ 1 w 331"/>
                <a:gd name="T9" fmla="*/ 0 h 437"/>
                <a:gd name="T10" fmla="*/ 0 w 331"/>
                <a:gd name="T11" fmla="*/ 1 h 437"/>
                <a:gd name="T12" fmla="*/ 0 60000 65536"/>
                <a:gd name="T13" fmla="*/ 0 60000 65536"/>
                <a:gd name="T14" fmla="*/ 0 60000 65536"/>
                <a:gd name="T15" fmla="*/ 0 60000 65536"/>
                <a:gd name="T16" fmla="*/ 0 60000 65536"/>
                <a:gd name="T17" fmla="*/ 0 60000 65536"/>
                <a:gd name="T18" fmla="*/ 0 w 331"/>
                <a:gd name="T19" fmla="*/ 0 h 437"/>
                <a:gd name="T20" fmla="*/ 331 w 331"/>
                <a:gd name="T21" fmla="*/ 437 h 437"/>
              </a:gdLst>
              <a:ahLst/>
              <a:cxnLst>
                <a:cxn ang="T12">
                  <a:pos x="T0" y="T1"/>
                </a:cxn>
                <a:cxn ang="T13">
                  <a:pos x="T2" y="T3"/>
                </a:cxn>
                <a:cxn ang="T14">
                  <a:pos x="T4" y="T5"/>
                </a:cxn>
                <a:cxn ang="T15">
                  <a:pos x="T6" y="T7"/>
                </a:cxn>
                <a:cxn ang="T16">
                  <a:pos x="T8" y="T9"/>
                </a:cxn>
                <a:cxn ang="T17">
                  <a:pos x="T10" y="T11"/>
                </a:cxn>
              </a:cxnLst>
              <a:rect l="T18" t="T19" r="T20" b="T21"/>
              <a:pathLst>
                <a:path w="331" h="437">
                  <a:moveTo>
                    <a:pt x="0" y="413"/>
                  </a:moveTo>
                  <a:lnTo>
                    <a:pt x="32" y="437"/>
                  </a:lnTo>
                  <a:lnTo>
                    <a:pt x="331" y="65"/>
                  </a:lnTo>
                  <a:lnTo>
                    <a:pt x="302" y="47"/>
                  </a:lnTo>
                  <a:lnTo>
                    <a:pt x="290" y="0"/>
                  </a:lnTo>
                  <a:lnTo>
                    <a:pt x="0" y="413"/>
                  </a:lnTo>
                  <a:close/>
                </a:path>
              </a:pathLst>
            </a:custGeom>
            <a:solidFill>
              <a:srgbClr val="FFFFFF"/>
            </a:solidFill>
            <a:ln w="1588">
              <a:solidFill>
                <a:srgbClr val="FFFFFF"/>
              </a:solidFill>
              <a:prstDash val="solid"/>
              <a:round/>
              <a:headEnd/>
              <a:tailEnd/>
            </a:ln>
          </p:spPr>
          <p:txBody>
            <a:bodyPr/>
            <a:lstStyle/>
            <a:p>
              <a:endParaRPr lang="en-US" dirty="0"/>
            </a:p>
          </p:txBody>
        </p:sp>
        <p:sp>
          <p:nvSpPr>
            <p:cNvPr id="38001" name="Rectangle 122">
              <a:extLst>
                <a:ext uri="{FF2B5EF4-FFF2-40B4-BE49-F238E27FC236}">
                  <a16:creationId xmlns:a16="http://schemas.microsoft.com/office/drawing/2014/main" id="{745BB117-16CE-4328-92CA-44889E9F2A8B}"/>
                </a:ext>
              </a:extLst>
            </p:cNvPr>
            <p:cNvSpPr>
              <a:spLocks noChangeArrowheads="1"/>
            </p:cNvSpPr>
            <p:nvPr/>
          </p:nvSpPr>
          <p:spPr bwMode="auto">
            <a:xfrm>
              <a:off x="2837" y="1051"/>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O</a:t>
              </a:r>
              <a:endParaRPr lang="en-US" altLang="en-US" sz="1800" dirty="0">
                <a:solidFill>
                  <a:srgbClr val="000000"/>
                </a:solidFill>
              </a:endParaRPr>
            </a:p>
          </p:txBody>
        </p:sp>
        <p:sp>
          <p:nvSpPr>
            <p:cNvPr id="38002" name="Line 123">
              <a:extLst>
                <a:ext uri="{FF2B5EF4-FFF2-40B4-BE49-F238E27FC236}">
                  <a16:creationId xmlns:a16="http://schemas.microsoft.com/office/drawing/2014/main" id="{4B47BFD7-359C-43C4-A9B0-435A3FD49D1D}"/>
                </a:ext>
              </a:extLst>
            </p:cNvPr>
            <p:cNvSpPr>
              <a:spLocks noChangeShapeType="1"/>
            </p:cNvSpPr>
            <p:nvPr/>
          </p:nvSpPr>
          <p:spPr bwMode="auto">
            <a:xfrm>
              <a:off x="2774" y="1031"/>
              <a:ext cx="80" cy="50"/>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03" name="Rectangle 124">
              <a:extLst>
                <a:ext uri="{FF2B5EF4-FFF2-40B4-BE49-F238E27FC236}">
                  <a16:creationId xmlns:a16="http://schemas.microsoft.com/office/drawing/2014/main" id="{49E72154-EFA3-4074-BF96-E28498559979}"/>
                </a:ext>
              </a:extLst>
            </p:cNvPr>
            <p:cNvSpPr>
              <a:spLocks noChangeArrowheads="1"/>
            </p:cNvSpPr>
            <p:nvPr/>
          </p:nvSpPr>
          <p:spPr bwMode="auto">
            <a:xfrm>
              <a:off x="2647" y="773"/>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O</a:t>
              </a:r>
              <a:endParaRPr lang="en-US" altLang="en-US" sz="1800" dirty="0">
                <a:solidFill>
                  <a:srgbClr val="000000"/>
                </a:solidFill>
              </a:endParaRPr>
            </a:p>
          </p:txBody>
        </p:sp>
        <p:sp>
          <p:nvSpPr>
            <p:cNvPr id="38004" name="Line 125">
              <a:extLst>
                <a:ext uri="{FF2B5EF4-FFF2-40B4-BE49-F238E27FC236}">
                  <a16:creationId xmlns:a16="http://schemas.microsoft.com/office/drawing/2014/main" id="{61DC8225-3FAA-4C11-AD4F-44D2C806E397}"/>
                </a:ext>
              </a:extLst>
            </p:cNvPr>
            <p:cNvSpPr>
              <a:spLocks noChangeShapeType="1"/>
            </p:cNvSpPr>
            <p:nvPr/>
          </p:nvSpPr>
          <p:spPr bwMode="auto">
            <a:xfrm flipH="1" flipV="1">
              <a:off x="2755" y="894"/>
              <a:ext cx="36" cy="13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05" name="Line 126">
              <a:extLst>
                <a:ext uri="{FF2B5EF4-FFF2-40B4-BE49-F238E27FC236}">
                  <a16:creationId xmlns:a16="http://schemas.microsoft.com/office/drawing/2014/main" id="{7116B721-8067-45C0-B96B-93DAC6DC195C}"/>
                </a:ext>
              </a:extLst>
            </p:cNvPr>
            <p:cNvSpPr>
              <a:spLocks noChangeShapeType="1"/>
            </p:cNvSpPr>
            <p:nvPr/>
          </p:nvSpPr>
          <p:spPr bwMode="auto">
            <a:xfrm flipH="1" flipV="1">
              <a:off x="2720" y="903"/>
              <a:ext cx="36" cy="13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06" name="Rectangle 127">
              <a:extLst>
                <a:ext uri="{FF2B5EF4-FFF2-40B4-BE49-F238E27FC236}">
                  <a16:creationId xmlns:a16="http://schemas.microsoft.com/office/drawing/2014/main" id="{738CF815-0083-43C6-88F9-4436502C72C0}"/>
                </a:ext>
              </a:extLst>
            </p:cNvPr>
            <p:cNvSpPr>
              <a:spLocks noChangeArrowheads="1"/>
            </p:cNvSpPr>
            <p:nvPr/>
          </p:nvSpPr>
          <p:spPr bwMode="auto">
            <a:xfrm>
              <a:off x="3027" y="942"/>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sp>
          <p:nvSpPr>
            <p:cNvPr id="38007" name="Rectangle 128">
              <a:extLst>
                <a:ext uri="{FF2B5EF4-FFF2-40B4-BE49-F238E27FC236}">
                  <a16:creationId xmlns:a16="http://schemas.microsoft.com/office/drawing/2014/main" id="{1F34F32F-F7E1-4FEB-BE03-BD0F3D19F831}"/>
                </a:ext>
              </a:extLst>
            </p:cNvPr>
            <p:cNvSpPr>
              <a:spLocks noChangeArrowheads="1"/>
            </p:cNvSpPr>
            <p:nvPr/>
          </p:nvSpPr>
          <p:spPr bwMode="auto">
            <a:xfrm>
              <a:off x="3112" y="942"/>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sp>
          <p:nvSpPr>
            <p:cNvPr id="38008" name="Rectangle 129">
              <a:extLst>
                <a:ext uri="{FF2B5EF4-FFF2-40B4-BE49-F238E27FC236}">
                  <a16:creationId xmlns:a16="http://schemas.microsoft.com/office/drawing/2014/main" id="{C3194530-3B1E-491C-BFB9-E51168F47526}"/>
                </a:ext>
              </a:extLst>
            </p:cNvPr>
            <p:cNvSpPr>
              <a:spLocks noChangeArrowheads="1"/>
            </p:cNvSpPr>
            <p:nvPr/>
          </p:nvSpPr>
          <p:spPr bwMode="auto">
            <a:xfrm>
              <a:off x="3208" y="1018"/>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sp>
          <p:nvSpPr>
            <p:cNvPr id="38009" name="Line 130">
              <a:extLst>
                <a:ext uri="{FF2B5EF4-FFF2-40B4-BE49-F238E27FC236}">
                  <a16:creationId xmlns:a16="http://schemas.microsoft.com/office/drawing/2014/main" id="{F1970CF9-FD18-4515-BC40-F76911A04AF3}"/>
                </a:ext>
              </a:extLst>
            </p:cNvPr>
            <p:cNvSpPr>
              <a:spLocks noChangeShapeType="1"/>
            </p:cNvSpPr>
            <p:nvPr/>
          </p:nvSpPr>
          <p:spPr bwMode="auto">
            <a:xfrm flipV="1">
              <a:off x="2972" y="1039"/>
              <a:ext cx="70" cy="41"/>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10" name="Rectangle 131">
              <a:extLst>
                <a:ext uri="{FF2B5EF4-FFF2-40B4-BE49-F238E27FC236}">
                  <a16:creationId xmlns:a16="http://schemas.microsoft.com/office/drawing/2014/main" id="{5C478207-F6C0-491A-A22D-31EF8FA08F5C}"/>
                </a:ext>
              </a:extLst>
            </p:cNvPr>
            <p:cNvSpPr>
              <a:spLocks noChangeArrowheads="1"/>
            </p:cNvSpPr>
            <p:nvPr/>
          </p:nvSpPr>
          <p:spPr bwMode="auto">
            <a:xfrm>
              <a:off x="2736" y="1347"/>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O</a:t>
              </a:r>
              <a:endParaRPr lang="en-US" altLang="en-US" sz="1800" dirty="0">
                <a:solidFill>
                  <a:srgbClr val="000000"/>
                </a:solidFill>
              </a:endParaRPr>
            </a:p>
          </p:txBody>
        </p:sp>
        <p:sp>
          <p:nvSpPr>
            <p:cNvPr id="38011" name="Freeform 132">
              <a:extLst>
                <a:ext uri="{FF2B5EF4-FFF2-40B4-BE49-F238E27FC236}">
                  <a16:creationId xmlns:a16="http://schemas.microsoft.com/office/drawing/2014/main" id="{9D344461-A241-4FE2-A63D-C96C02087390}"/>
                </a:ext>
              </a:extLst>
            </p:cNvPr>
            <p:cNvSpPr>
              <a:spLocks/>
            </p:cNvSpPr>
            <p:nvPr/>
          </p:nvSpPr>
          <p:spPr bwMode="auto">
            <a:xfrm>
              <a:off x="2629" y="1404"/>
              <a:ext cx="126" cy="50"/>
            </a:xfrm>
            <a:custGeom>
              <a:avLst/>
              <a:gdLst>
                <a:gd name="T0" fmla="*/ 0 w 252"/>
                <a:gd name="T1" fmla="*/ 1 h 100"/>
                <a:gd name="T2" fmla="*/ 1 w 252"/>
                <a:gd name="T3" fmla="*/ 1 h 100"/>
                <a:gd name="T4" fmla="*/ 1 w 252"/>
                <a:gd name="T5" fmla="*/ 1 h 100"/>
                <a:gd name="T6" fmla="*/ 1 w 252"/>
                <a:gd name="T7" fmla="*/ 1 h 100"/>
                <a:gd name="T8" fmla="*/ 1 w 252"/>
                <a:gd name="T9" fmla="*/ 0 h 100"/>
                <a:gd name="T10" fmla="*/ 0 w 252"/>
                <a:gd name="T11" fmla="*/ 1 h 100"/>
                <a:gd name="T12" fmla="*/ 0 60000 65536"/>
                <a:gd name="T13" fmla="*/ 0 60000 65536"/>
                <a:gd name="T14" fmla="*/ 0 60000 65536"/>
                <a:gd name="T15" fmla="*/ 0 60000 65536"/>
                <a:gd name="T16" fmla="*/ 0 60000 65536"/>
                <a:gd name="T17" fmla="*/ 0 60000 65536"/>
                <a:gd name="T18" fmla="*/ 0 w 252"/>
                <a:gd name="T19" fmla="*/ 0 h 100"/>
                <a:gd name="T20" fmla="*/ 252 w 252"/>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252" h="100">
                  <a:moveTo>
                    <a:pt x="0" y="61"/>
                  </a:moveTo>
                  <a:lnTo>
                    <a:pt x="8" y="100"/>
                  </a:lnTo>
                  <a:lnTo>
                    <a:pt x="252" y="75"/>
                  </a:lnTo>
                  <a:lnTo>
                    <a:pt x="246" y="37"/>
                  </a:lnTo>
                  <a:lnTo>
                    <a:pt x="240" y="0"/>
                  </a:lnTo>
                  <a:lnTo>
                    <a:pt x="0" y="61"/>
                  </a:lnTo>
                  <a:close/>
                </a:path>
              </a:pathLst>
            </a:custGeom>
            <a:solidFill>
              <a:srgbClr val="FFFFFF"/>
            </a:solidFill>
            <a:ln w="1588">
              <a:solidFill>
                <a:srgbClr val="FFFFFF"/>
              </a:solidFill>
              <a:prstDash val="solid"/>
              <a:round/>
              <a:headEnd/>
              <a:tailEnd/>
            </a:ln>
          </p:spPr>
          <p:txBody>
            <a:bodyPr/>
            <a:lstStyle/>
            <a:p>
              <a:endParaRPr lang="en-US" dirty="0"/>
            </a:p>
          </p:txBody>
        </p:sp>
        <p:sp>
          <p:nvSpPr>
            <p:cNvPr id="38012" name="Line 133">
              <a:extLst>
                <a:ext uri="{FF2B5EF4-FFF2-40B4-BE49-F238E27FC236}">
                  <a16:creationId xmlns:a16="http://schemas.microsoft.com/office/drawing/2014/main" id="{A017ED90-F702-47AB-9F91-DAB7D9A70EB8}"/>
                </a:ext>
              </a:extLst>
            </p:cNvPr>
            <p:cNvSpPr>
              <a:spLocks noChangeShapeType="1"/>
            </p:cNvSpPr>
            <p:nvPr/>
          </p:nvSpPr>
          <p:spPr bwMode="auto">
            <a:xfrm>
              <a:off x="2870" y="1439"/>
              <a:ext cx="114" cy="5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13" name="Line 134">
              <a:extLst>
                <a:ext uri="{FF2B5EF4-FFF2-40B4-BE49-F238E27FC236}">
                  <a16:creationId xmlns:a16="http://schemas.microsoft.com/office/drawing/2014/main" id="{01B59F40-89B9-4D1D-BAAE-BEAE6635AAA5}"/>
                </a:ext>
              </a:extLst>
            </p:cNvPr>
            <p:cNvSpPr>
              <a:spLocks noChangeShapeType="1"/>
            </p:cNvSpPr>
            <p:nvPr/>
          </p:nvSpPr>
          <p:spPr bwMode="auto">
            <a:xfrm>
              <a:off x="2984" y="1494"/>
              <a:ext cx="78" cy="17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14" name="Rectangle 135">
              <a:extLst>
                <a:ext uri="{FF2B5EF4-FFF2-40B4-BE49-F238E27FC236}">
                  <a16:creationId xmlns:a16="http://schemas.microsoft.com/office/drawing/2014/main" id="{1C997B23-31F2-4E28-A386-AA9C305ED51B}"/>
                </a:ext>
              </a:extLst>
            </p:cNvPr>
            <p:cNvSpPr>
              <a:spLocks noChangeArrowheads="1"/>
            </p:cNvSpPr>
            <p:nvPr/>
          </p:nvSpPr>
          <p:spPr bwMode="auto">
            <a:xfrm>
              <a:off x="2999" y="1293"/>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O</a:t>
              </a:r>
              <a:endParaRPr lang="en-US" altLang="en-US" sz="1800" dirty="0">
                <a:solidFill>
                  <a:srgbClr val="000000"/>
                </a:solidFill>
              </a:endParaRPr>
            </a:p>
          </p:txBody>
        </p:sp>
        <p:sp>
          <p:nvSpPr>
            <p:cNvPr id="38015" name="Line 136">
              <a:extLst>
                <a:ext uri="{FF2B5EF4-FFF2-40B4-BE49-F238E27FC236}">
                  <a16:creationId xmlns:a16="http://schemas.microsoft.com/office/drawing/2014/main" id="{9D7DF299-3D64-4D77-8E7F-423AB67FB7E8}"/>
                </a:ext>
              </a:extLst>
            </p:cNvPr>
            <p:cNvSpPr>
              <a:spLocks noChangeShapeType="1"/>
            </p:cNvSpPr>
            <p:nvPr/>
          </p:nvSpPr>
          <p:spPr bwMode="auto">
            <a:xfrm flipV="1">
              <a:off x="2994" y="1425"/>
              <a:ext cx="51" cy="79"/>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16" name="Line 137">
              <a:extLst>
                <a:ext uri="{FF2B5EF4-FFF2-40B4-BE49-F238E27FC236}">
                  <a16:creationId xmlns:a16="http://schemas.microsoft.com/office/drawing/2014/main" id="{2DB69301-881D-4788-8988-606D5DD8E49A}"/>
                </a:ext>
              </a:extLst>
            </p:cNvPr>
            <p:cNvSpPr>
              <a:spLocks noChangeShapeType="1"/>
            </p:cNvSpPr>
            <p:nvPr/>
          </p:nvSpPr>
          <p:spPr bwMode="auto">
            <a:xfrm flipV="1">
              <a:off x="2973" y="1409"/>
              <a:ext cx="48" cy="7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17" name="Line 138">
              <a:extLst>
                <a:ext uri="{FF2B5EF4-FFF2-40B4-BE49-F238E27FC236}">
                  <a16:creationId xmlns:a16="http://schemas.microsoft.com/office/drawing/2014/main" id="{D1EB45A2-99EF-4EE0-872A-7F6DF47DC0EA}"/>
                </a:ext>
              </a:extLst>
            </p:cNvPr>
            <p:cNvSpPr>
              <a:spLocks noChangeShapeType="1"/>
            </p:cNvSpPr>
            <p:nvPr/>
          </p:nvSpPr>
          <p:spPr bwMode="auto">
            <a:xfrm flipH="1">
              <a:off x="3016" y="1669"/>
              <a:ext cx="46" cy="19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18" name="Line 139">
              <a:extLst>
                <a:ext uri="{FF2B5EF4-FFF2-40B4-BE49-F238E27FC236}">
                  <a16:creationId xmlns:a16="http://schemas.microsoft.com/office/drawing/2014/main" id="{314A8988-AE6A-417D-93C5-53C91D71134E}"/>
                </a:ext>
              </a:extLst>
            </p:cNvPr>
            <p:cNvSpPr>
              <a:spLocks noChangeShapeType="1"/>
            </p:cNvSpPr>
            <p:nvPr/>
          </p:nvSpPr>
          <p:spPr bwMode="auto">
            <a:xfrm flipH="1">
              <a:off x="3055" y="1699"/>
              <a:ext cx="36" cy="151"/>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19" name="Line 140">
              <a:extLst>
                <a:ext uri="{FF2B5EF4-FFF2-40B4-BE49-F238E27FC236}">
                  <a16:creationId xmlns:a16="http://schemas.microsoft.com/office/drawing/2014/main" id="{E18EC168-DAA4-4029-B0E9-F3B13A737B0A}"/>
                </a:ext>
              </a:extLst>
            </p:cNvPr>
            <p:cNvSpPr>
              <a:spLocks noChangeShapeType="1"/>
            </p:cNvSpPr>
            <p:nvPr/>
          </p:nvSpPr>
          <p:spPr bwMode="auto">
            <a:xfrm>
              <a:off x="3016" y="1864"/>
              <a:ext cx="140" cy="138"/>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20" name="Line 141">
              <a:extLst>
                <a:ext uri="{FF2B5EF4-FFF2-40B4-BE49-F238E27FC236}">
                  <a16:creationId xmlns:a16="http://schemas.microsoft.com/office/drawing/2014/main" id="{5FA89A01-6241-499C-8AC5-A5F997CF0FBB}"/>
                </a:ext>
              </a:extLst>
            </p:cNvPr>
            <p:cNvSpPr>
              <a:spLocks noChangeShapeType="1"/>
            </p:cNvSpPr>
            <p:nvPr/>
          </p:nvSpPr>
          <p:spPr bwMode="auto">
            <a:xfrm flipV="1">
              <a:off x="3156" y="1950"/>
              <a:ext cx="189" cy="5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21" name="Line 142">
              <a:extLst>
                <a:ext uri="{FF2B5EF4-FFF2-40B4-BE49-F238E27FC236}">
                  <a16:creationId xmlns:a16="http://schemas.microsoft.com/office/drawing/2014/main" id="{BBBC43C5-CF99-4FDC-B956-73487A141693}"/>
                </a:ext>
              </a:extLst>
            </p:cNvPr>
            <p:cNvSpPr>
              <a:spLocks noChangeShapeType="1"/>
            </p:cNvSpPr>
            <p:nvPr/>
          </p:nvSpPr>
          <p:spPr bwMode="auto">
            <a:xfrm flipV="1">
              <a:off x="3168" y="1923"/>
              <a:ext cx="146" cy="39"/>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22" name="Line 143">
              <a:extLst>
                <a:ext uri="{FF2B5EF4-FFF2-40B4-BE49-F238E27FC236}">
                  <a16:creationId xmlns:a16="http://schemas.microsoft.com/office/drawing/2014/main" id="{161633E7-5E5B-4E58-A228-C91B97F29DB4}"/>
                </a:ext>
              </a:extLst>
            </p:cNvPr>
            <p:cNvSpPr>
              <a:spLocks noChangeShapeType="1"/>
            </p:cNvSpPr>
            <p:nvPr/>
          </p:nvSpPr>
          <p:spPr bwMode="auto">
            <a:xfrm flipV="1">
              <a:off x="3345" y="1760"/>
              <a:ext cx="49" cy="190"/>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23" name="Line 144">
              <a:extLst>
                <a:ext uri="{FF2B5EF4-FFF2-40B4-BE49-F238E27FC236}">
                  <a16:creationId xmlns:a16="http://schemas.microsoft.com/office/drawing/2014/main" id="{B62657D0-8117-435C-B3A6-4E7907F00C9F}"/>
                </a:ext>
              </a:extLst>
            </p:cNvPr>
            <p:cNvSpPr>
              <a:spLocks noChangeShapeType="1"/>
            </p:cNvSpPr>
            <p:nvPr/>
          </p:nvSpPr>
          <p:spPr bwMode="auto">
            <a:xfrm flipH="1" flipV="1">
              <a:off x="3254" y="1623"/>
              <a:ext cx="140" cy="137"/>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24" name="Line 145">
              <a:extLst>
                <a:ext uri="{FF2B5EF4-FFF2-40B4-BE49-F238E27FC236}">
                  <a16:creationId xmlns:a16="http://schemas.microsoft.com/office/drawing/2014/main" id="{F1331B48-580E-47F9-879D-E13D4766A3CE}"/>
                </a:ext>
              </a:extLst>
            </p:cNvPr>
            <p:cNvSpPr>
              <a:spLocks noChangeShapeType="1"/>
            </p:cNvSpPr>
            <p:nvPr/>
          </p:nvSpPr>
          <p:spPr bwMode="auto">
            <a:xfrm flipH="1" flipV="1">
              <a:off x="3246" y="1664"/>
              <a:ext cx="107" cy="104"/>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25" name="Line 146">
              <a:extLst>
                <a:ext uri="{FF2B5EF4-FFF2-40B4-BE49-F238E27FC236}">
                  <a16:creationId xmlns:a16="http://schemas.microsoft.com/office/drawing/2014/main" id="{E954F114-6E46-4984-8032-E6A6DD3B3F91}"/>
                </a:ext>
              </a:extLst>
            </p:cNvPr>
            <p:cNvSpPr>
              <a:spLocks noChangeShapeType="1"/>
            </p:cNvSpPr>
            <p:nvPr/>
          </p:nvSpPr>
          <p:spPr bwMode="auto">
            <a:xfrm flipH="1">
              <a:off x="3062" y="1623"/>
              <a:ext cx="192" cy="46"/>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26" name="Rectangle 147">
              <a:extLst>
                <a:ext uri="{FF2B5EF4-FFF2-40B4-BE49-F238E27FC236}">
                  <a16:creationId xmlns:a16="http://schemas.microsoft.com/office/drawing/2014/main" id="{05CB5F80-7A67-4166-A334-FA1224ACC062}"/>
                </a:ext>
              </a:extLst>
            </p:cNvPr>
            <p:cNvSpPr>
              <a:spLocks noChangeArrowheads="1"/>
            </p:cNvSpPr>
            <p:nvPr/>
          </p:nvSpPr>
          <p:spPr bwMode="auto">
            <a:xfrm>
              <a:off x="2457" y="700"/>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H</a:t>
              </a:r>
              <a:endParaRPr lang="en-US" altLang="en-US" sz="1800" dirty="0">
                <a:solidFill>
                  <a:srgbClr val="000000"/>
                </a:solidFill>
              </a:endParaRPr>
            </a:p>
          </p:txBody>
        </p:sp>
        <p:sp>
          <p:nvSpPr>
            <p:cNvPr id="38027" name="Line 148">
              <a:extLst>
                <a:ext uri="{FF2B5EF4-FFF2-40B4-BE49-F238E27FC236}">
                  <a16:creationId xmlns:a16="http://schemas.microsoft.com/office/drawing/2014/main" id="{5CC7DE12-9E8A-4068-84ED-D4A52AC7429E}"/>
                </a:ext>
              </a:extLst>
            </p:cNvPr>
            <p:cNvSpPr>
              <a:spLocks noChangeShapeType="1"/>
            </p:cNvSpPr>
            <p:nvPr/>
          </p:nvSpPr>
          <p:spPr bwMode="auto">
            <a:xfrm flipV="1">
              <a:off x="2431" y="814"/>
              <a:ext cx="41" cy="36"/>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37947" name="Text Box 149">
            <a:extLst>
              <a:ext uri="{FF2B5EF4-FFF2-40B4-BE49-F238E27FC236}">
                <a16:creationId xmlns:a16="http://schemas.microsoft.com/office/drawing/2014/main" id="{1E255675-64DC-4D0D-8F55-9E2E04D2E6F3}"/>
              </a:ext>
            </a:extLst>
          </p:cNvPr>
          <p:cNvSpPr txBox="1">
            <a:spLocks noChangeArrowheads="1"/>
          </p:cNvSpPr>
          <p:nvPr/>
        </p:nvSpPr>
        <p:spPr bwMode="auto">
          <a:xfrm>
            <a:off x="1981200" y="1889125"/>
            <a:ext cx="322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H</a:t>
            </a:r>
          </a:p>
        </p:txBody>
      </p:sp>
      <p:grpSp>
        <p:nvGrpSpPr>
          <p:cNvPr id="37948" name="Group 150">
            <a:extLst>
              <a:ext uri="{FF2B5EF4-FFF2-40B4-BE49-F238E27FC236}">
                <a16:creationId xmlns:a16="http://schemas.microsoft.com/office/drawing/2014/main" id="{3BB09EB5-0C39-4D4F-8A3C-6FEE7090554D}"/>
              </a:ext>
            </a:extLst>
          </p:cNvPr>
          <p:cNvGrpSpPr>
            <a:grpSpLocks/>
          </p:cNvGrpSpPr>
          <p:nvPr/>
        </p:nvGrpSpPr>
        <p:grpSpPr bwMode="auto">
          <a:xfrm>
            <a:off x="381000" y="4876800"/>
            <a:ext cx="2514600" cy="2155825"/>
            <a:chOff x="2064" y="720"/>
            <a:chExt cx="1584" cy="1358"/>
          </a:xfrm>
        </p:grpSpPr>
        <p:sp>
          <p:nvSpPr>
            <p:cNvPr id="37952" name="AutoShape 151">
              <a:extLst>
                <a:ext uri="{FF2B5EF4-FFF2-40B4-BE49-F238E27FC236}">
                  <a16:creationId xmlns:a16="http://schemas.microsoft.com/office/drawing/2014/main" id="{1B39B2C4-FF71-4797-92D1-2BBE8049D26A}"/>
                </a:ext>
              </a:extLst>
            </p:cNvPr>
            <p:cNvSpPr>
              <a:spLocks noChangeAspect="1" noChangeArrowheads="1" noTextEdit="1"/>
            </p:cNvSpPr>
            <p:nvPr/>
          </p:nvSpPr>
          <p:spPr bwMode="auto">
            <a:xfrm>
              <a:off x="2112" y="720"/>
              <a:ext cx="1536" cy="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7953" name="Rectangle 152">
              <a:extLst>
                <a:ext uri="{FF2B5EF4-FFF2-40B4-BE49-F238E27FC236}">
                  <a16:creationId xmlns:a16="http://schemas.microsoft.com/office/drawing/2014/main" id="{BC931F8A-C0BE-43EF-A9E2-9C3A6B9C82C5}"/>
                </a:ext>
              </a:extLst>
            </p:cNvPr>
            <p:cNvSpPr>
              <a:spLocks noChangeArrowheads="1"/>
            </p:cNvSpPr>
            <p:nvPr/>
          </p:nvSpPr>
          <p:spPr bwMode="auto">
            <a:xfrm>
              <a:off x="2417" y="894"/>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N</a:t>
              </a:r>
              <a:endParaRPr lang="en-US" altLang="en-US" sz="1800" dirty="0">
                <a:solidFill>
                  <a:srgbClr val="000000"/>
                </a:solidFill>
              </a:endParaRPr>
            </a:p>
          </p:txBody>
        </p:sp>
        <p:sp>
          <p:nvSpPr>
            <p:cNvPr id="37954" name="Rectangle 153">
              <a:extLst>
                <a:ext uri="{FF2B5EF4-FFF2-40B4-BE49-F238E27FC236}">
                  <a16:creationId xmlns:a16="http://schemas.microsoft.com/office/drawing/2014/main" id="{7744EE52-3751-410B-9484-BDFDFD953606}"/>
                </a:ext>
              </a:extLst>
            </p:cNvPr>
            <p:cNvSpPr>
              <a:spLocks noChangeArrowheads="1"/>
            </p:cNvSpPr>
            <p:nvPr/>
          </p:nvSpPr>
          <p:spPr bwMode="auto">
            <a:xfrm>
              <a:off x="2512" y="843"/>
              <a:ext cx="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solidFill>
                    <a:srgbClr val="FFFFFF"/>
                  </a:solidFill>
                </a:rPr>
                <a:t>+</a:t>
              </a:r>
              <a:endParaRPr lang="en-US" altLang="en-US" sz="1800" dirty="0">
                <a:solidFill>
                  <a:srgbClr val="000000"/>
                </a:solidFill>
              </a:endParaRPr>
            </a:p>
          </p:txBody>
        </p:sp>
        <p:sp>
          <p:nvSpPr>
            <p:cNvPr id="37955" name="Line 154">
              <a:extLst>
                <a:ext uri="{FF2B5EF4-FFF2-40B4-BE49-F238E27FC236}">
                  <a16:creationId xmlns:a16="http://schemas.microsoft.com/office/drawing/2014/main" id="{7BD9D272-9FA6-4788-B7D7-248C192D19A7}"/>
                </a:ext>
              </a:extLst>
            </p:cNvPr>
            <p:cNvSpPr>
              <a:spLocks noChangeShapeType="1"/>
            </p:cNvSpPr>
            <p:nvPr/>
          </p:nvSpPr>
          <p:spPr bwMode="auto">
            <a:xfrm flipH="1">
              <a:off x="2585" y="1118"/>
              <a:ext cx="60" cy="31"/>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56" name="Line 155">
              <a:extLst>
                <a:ext uri="{FF2B5EF4-FFF2-40B4-BE49-F238E27FC236}">
                  <a16:creationId xmlns:a16="http://schemas.microsoft.com/office/drawing/2014/main" id="{0A5B10CD-A804-4411-BEDF-712BC6AADAC9}"/>
                </a:ext>
              </a:extLst>
            </p:cNvPr>
            <p:cNvSpPr>
              <a:spLocks noChangeShapeType="1"/>
            </p:cNvSpPr>
            <p:nvPr/>
          </p:nvSpPr>
          <p:spPr bwMode="auto">
            <a:xfrm flipH="1">
              <a:off x="2479" y="1195"/>
              <a:ext cx="18" cy="11"/>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57" name="Line 156">
              <a:extLst>
                <a:ext uri="{FF2B5EF4-FFF2-40B4-BE49-F238E27FC236}">
                  <a16:creationId xmlns:a16="http://schemas.microsoft.com/office/drawing/2014/main" id="{7C00EB8D-C152-4447-A8F4-F14A80B5A239}"/>
                </a:ext>
              </a:extLst>
            </p:cNvPr>
            <p:cNvSpPr>
              <a:spLocks noChangeShapeType="1"/>
            </p:cNvSpPr>
            <p:nvPr/>
          </p:nvSpPr>
          <p:spPr bwMode="auto">
            <a:xfrm flipH="1">
              <a:off x="2407" y="1206"/>
              <a:ext cx="72" cy="15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58" name="Line 157">
              <a:extLst>
                <a:ext uri="{FF2B5EF4-FFF2-40B4-BE49-F238E27FC236}">
                  <a16:creationId xmlns:a16="http://schemas.microsoft.com/office/drawing/2014/main" id="{2E2A601D-3E14-415A-A776-023BB825BFE6}"/>
                </a:ext>
              </a:extLst>
            </p:cNvPr>
            <p:cNvSpPr>
              <a:spLocks noChangeShapeType="1"/>
            </p:cNvSpPr>
            <p:nvPr/>
          </p:nvSpPr>
          <p:spPr bwMode="auto">
            <a:xfrm flipV="1">
              <a:off x="2407" y="1297"/>
              <a:ext cx="167" cy="6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59" name="Line 158">
              <a:extLst>
                <a:ext uri="{FF2B5EF4-FFF2-40B4-BE49-F238E27FC236}">
                  <a16:creationId xmlns:a16="http://schemas.microsoft.com/office/drawing/2014/main" id="{26C2FB32-AA2B-4F99-B776-933BB3C96D3A}"/>
                </a:ext>
              </a:extLst>
            </p:cNvPr>
            <p:cNvSpPr>
              <a:spLocks noChangeShapeType="1"/>
            </p:cNvSpPr>
            <p:nvPr/>
          </p:nvSpPr>
          <p:spPr bwMode="auto">
            <a:xfrm>
              <a:off x="2574" y="1297"/>
              <a:ext cx="144" cy="7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60" name="Line 159">
              <a:extLst>
                <a:ext uri="{FF2B5EF4-FFF2-40B4-BE49-F238E27FC236}">
                  <a16:creationId xmlns:a16="http://schemas.microsoft.com/office/drawing/2014/main" id="{87282EA7-E8E2-42A0-89DF-9E7F73081623}"/>
                </a:ext>
              </a:extLst>
            </p:cNvPr>
            <p:cNvSpPr>
              <a:spLocks noChangeShapeType="1"/>
            </p:cNvSpPr>
            <p:nvPr/>
          </p:nvSpPr>
          <p:spPr bwMode="auto">
            <a:xfrm flipH="1" flipV="1">
              <a:off x="2645" y="1118"/>
              <a:ext cx="144" cy="12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61" name="Line 160">
              <a:extLst>
                <a:ext uri="{FF2B5EF4-FFF2-40B4-BE49-F238E27FC236}">
                  <a16:creationId xmlns:a16="http://schemas.microsoft.com/office/drawing/2014/main" id="{90B3367B-6721-4FFB-90C7-18C125A5162B}"/>
                </a:ext>
              </a:extLst>
            </p:cNvPr>
            <p:cNvSpPr>
              <a:spLocks noChangeShapeType="1"/>
            </p:cNvSpPr>
            <p:nvPr/>
          </p:nvSpPr>
          <p:spPr bwMode="auto">
            <a:xfrm flipH="1" flipV="1">
              <a:off x="2542" y="1014"/>
              <a:ext cx="103" cy="104"/>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62" name="Line 161">
              <a:extLst>
                <a:ext uri="{FF2B5EF4-FFF2-40B4-BE49-F238E27FC236}">
                  <a16:creationId xmlns:a16="http://schemas.microsoft.com/office/drawing/2014/main" id="{A847AAAF-9AC5-437E-A90F-D64D774C4EAD}"/>
                </a:ext>
              </a:extLst>
            </p:cNvPr>
            <p:cNvSpPr>
              <a:spLocks noChangeShapeType="1"/>
            </p:cNvSpPr>
            <p:nvPr/>
          </p:nvSpPr>
          <p:spPr bwMode="auto">
            <a:xfrm>
              <a:off x="2502" y="1019"/>
              <a:ext cx="72" cy="278"/>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63" name="Rectangle 162">
              <a:extLst>
                <a:ext uri="{FF2B5EF4-FFF2-40B4-BE49-F238E27FC236}">
                  <a16:creationId xmlns:a16="http://schemas.microsoft.com/office/drawing/2014/main" id="{27293955-7D33-4EBA-A522-065FDA1BCBAC}"/>
                </a:ext>
              </a:extLst>
            </p:cNvPr>
            <p:cNvSpPr>
              <a:spLocks noChangeArrowheads="1"/>
            </p:cNvSpPr>
            <p:nvPr/>
          </p:nvSpPr>
          <p:spPr bwMode="auto">
            <a:xfrm>
              <a:off x="2191" y="749"/>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C</a:t>
              </a:r>
              <a:endParaRPr lang="en-US" altLang="en-US" sz="1800" dirty="0">
                <a:solidFill>
                  <a:srgbClr val="000000"/>
                </a:solidFill>
              </a:endParaRPr>
            </a:p>
          </p:txBody>
        </p:sp>
        <p:sp>
          <p:nvSpPr>
            <p:cNvPr id="37964" name="Rectangle 163">
              <a:extLst>
                <a:ext uri="{FF2B5EF4-FFF2-40B4-BE49-F238E27FC236}">
                  <a16:creationId xmlns:a16="http://schemas.microsoft.com/office/drawing/2014/main" id="{E225D4FD-CC58-4DC6-8120-20D7EE0E7EE4}"/>
                </a:ext>
              </a:extLst>
            </p:cNvPr>
            <p:cNvSpPr>
              <a:spLocks noChangeArrowheads="1"/>
            </p:cNvSpPr>
            <p:nvPr/>
          </p:nvSpPr>
          <p:spPr bwMode="auto">
            <a:xfrm>
              <a:off x="2064" y="749"/>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H</a:t>
              </a:r>
              <a:endParaRPr lang="en-US" altLang="en-US" sz="1800" dirty="0">
                <a:solidFill>
                  <a:srgbClr val="000000"/>
                </a:solidFill>
              </a:endParaRPr>
            </a:p>
          </p:txBody>
        </p:sp>
        <p:sp>
          <p:nvSpPr>
            <p:cNvPr id="37965" name="Rectangle 164">
              <a:extLst>
                <a:ext uri="{FF2B5EF4-FFF2-40B4-BE49-F238E27FC236}">
                  <a16:creationId xmlns:a16="http://schemas.microsoft.com/office/drawing/2014/main" id="{1363733F-4D59-40B9-97AE-608778A415E5}"/>
                </a:ext>
              </a:extLst>
            </p:cNvPr>
            <p:cNvSpPr>
              <a:spLocks noChangeArrowheads="1"/>
            </p:cNvSpPr>
            <p:nvPr/>
          </p:nvSpPr>
          <p:spPr bwMode="auto">
            <a:xfrm>
              <a:off x="2159" y="82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solidFill>
                    <a:srgbClr val="FFFFFF"/>
                  </a:solidFill>
                </a:rPr>
                <a:t>3</a:t>
              </a:r>
              <a:endParaRPr lang="en-US" altLang="en-US" sz="1800" dirty="0">
                <a:solidFill>
                  <a:srgbClr val="000000"/>
                </a:solidFill>
              </a:endParaRPr>
            </a:p>
          </p:txBody>
        </p:sp>
        <p:sp>
          <p:nvSpPr>
            <p:cNvPr id="37966" name="Line 165">
              <a:extLst>
                <a:ext uri="{FF2B5EF4-FFF2-40B4-BE49-F238E27FC236}">
                  <a16:creationId xmlns:a16="http://schemas.microsoft.com/office/drawing/2014/main" id="{83EA0956-1D9D-4E69-908D-965EA9FA6AEA}"/>
                </a:ext>
              </a:extLst>
            </p:cNvPr>
            <p:cNvSpPr>
              <a:spLocks noChangeShapeType="1"/>
            </p:cNvSpPr>
            <p:nvPr/>
          </p:nvSpPr>
          <p:spPr bwMode="auto">
            <a:xfrm flipH="1" flipV="1">
              <a:off x="2319" y="851"/>
              <a:ext cx="113" cy="7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67" name="Line 166">
              <a:extLst>
                <a:ext uri="{FF2B5EF4-FFF2-40B4-BE49-F238E27FC236}">
                  <a16:creationId xmlns:a16="http://schemas.microsoft.com/office/drawing/2014/main" id="{7EB32BBF-F767-42A4-BE6F-17A19F66CD52}"/>
                </a:ext>
              </a:extLst>
            </p:cNvPr>
            <p:cNvSpPr>
              <a:spLocks noChangeShapeType="1"/>
            </p:cNvSpPr>
            <p:nvPr/>
          </p:nvSpPr>
          <p:spPr bwMode="auto">
            <a:xfrm>
              <a:off x="2718" y="1372"/>
              <a:ext cx="71" cy="92"/>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68" name="Line 167">
              <a:extLst>
                <a:ext uri="{FF2B5EF4-FFF2-40B4-BE49-F238E27FC236}">
                  <a16:creationId xmlns:a16="http://schemas.microsoft.com/office/drawing/2014/main" id="{7FAB38AE-B1F5-4071-8801-E625F45639D1}"/>
                </a:ext>
              </a:extLst>
            </p:cNvPr>
            <p:cNvSpPr>
              <a:spLocks noChangeShapeType="1"/>
            </p:cNvSpPr>
            <p:nvPr/>
          </p:nvSpPr>
          <p:spPr bwMode="auto">
            <a:xfrm>
              <a:off x="2789" y="1240"/>
              <a:ext cx="1" cy="224"/>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69" name="Freeform 168">
              <a:extLst>
                <a:ext uri="{FF2B5EF4-FFF2-40B4-BE49-F238E27FC236}">
                  <a16:creationId xmlns:a16="http://schemas.microsoft.com/office/drawing/2014/main" id="{1430BC4F-496D-4111-B373-F4892012E52C}"/>
                </a:ext>
              </a:extLst>
            </p:cNvPr>
            <p:cNvSpPr>
              <a:spLocks/>
            </p:cNvSpPr>
            <p:nvPr/>
          </p:nvSpPr>
          <p:spPr bwMode="auto">
            <a:xfrm>
              <a:off x="2781" y="1027"/>
              <a:ext cx="166" cy="219"/>
            </a:xfrm>
            <a:custGeom>
              <a:avLst/>
              <a:gdLst>
                <a:gd name="T0" fmla="*/ 0 w 331"/>
                <a:gd name="T1" fmla="*/ 1 h 437"/>
                <a:gd name="T2" fmla="*/ 1 w 331"/>
                <a:gd name="T3" fmla="*/ 1 h 437"/>
                <a:gd name="T4" fmla="*/ 1 w 331"/>
                <a:gd name="T5" fmla="*/ 1 h 437"/>
                <a:gd name="T6" fmla="*/ 1 w 331"/>
                <a:gd name="T7" fmla="*/ 1 h 437"/>
                <a:gd name="T8" fmla="*/ 1 w 331"/>
                <a:gd name="T9" fmla="*/ 0 h 437"/>
                <a:gd name="T10" fmla="*/ 0 w 331"/>
                <a:gd name="T11" fmla="*/ 1 h 437"/>
                <a:gd name="T12" fmla="*/ 0 60000 65536"/>
                <a:gd name="T13" fmla="*/ 0 60000 65536"/>
                <a:gd name="T14" fmla="*/ 0 60000 65536"/>
                <a:gd name="T15" fmla="*/ 0 60000 65536"/>
                <a:gd name="T16" fmla="*/ 0 60000 65536"/>
                <a:gd name="T17" fmla="*/ 0 60000 65536"/>
                <a:gd name="T18" fmla="*/ 0 w 331"/>
                <a:gd name="T19" fmla="*/ 0 h 437"/>
                <a:gd name="T20" fmla="*/ 331 w 331"/>
                <a:gd name="T21" fmla="*/ 437 h 437"/>
              </a:gdLst>
              <a:ahLst/>
              <a:cxnLst>
                <a:cxn ang="T12">
                  <a:pos x="T0" y="T1"/>
                </a:cxn>
                <a:cxn ang="T13">
                  <a:pos x="T2" y="T3"/>
                </a:cxn>
                <a:cxn ang="T14">
                  <a:pos x="T4" y="T5"/>
                </a:cxn>
                <a:cxn ang="T15">
                  <a:pos x="T6" y="T7"/>
                </a:cxn>
                <a:cxn ang="T16">
                  <a:pos x="T8" y="T9"/>
                </a:cxn>
                <a:cxn ang="T17">
                  <a:pos x="T10" y="T11"/>
                </a:cxn>
              </a:cxnLst>
              <a:rect l="T18" t="T19" r="T20" b="T21"/>
              <a:pathLst>
                <a:path w="331" h="437">
                  <a:moveTo>
                    <a:pt x="0" y="413"/>
                  </a:moveTo>
                  <a:lnTo>
                    <a:pt x="32" y="437"/>
                  </a:lnTo>
                  <a:lnTo>
                    <a:pt x="331" y="65"/>
                  </a:lnTo>
                  <a:lnTo>
                    <a:pt x="302" y="47"/>
                  </a:lnTo>
                  <a:lnTo>
                    <a:pt x="290" y="0"/>
                  </a:lnTo>
                  <a:lnTo>
                    <a:pt x="0" y="413"/>
                  </a:lnTo>
                  <a:close/>
                </a:path>
              </a:pathLst>
            </a:custGeom>
            <a:solidFill>
              <a:srgbClr val="FFFFFF"/>
            </a:solidFill>
            <a:ln w="1588">
              <a:solidFill>
                <a:srgbClr val="FFFFFF"/>
              </a:solidFill>
              <a:prstDash val="solid"/>
              <a:round/>
              <a:headEnd/>
              <a:tailEnd/>
            </a:ln>
          </p:spPr>
          <p:txBody>
            <a:bodyPr/>
            <a:lstStyle/>
            <a:p>
              <a:endParaRPr lang="en-US" dirty="0"/>
            </a:p>
          </p:txBody>
        </p:sp>
        <p:sp>
          <p:nvSpPr>
            <p:cNvPr id="37970" name="Rectangle 169">
              <a:extLst>
                <a:ext uri="{FF2B5EF4-FFF2-40B4-BE49-F238E27FC236}">
                  <a16:creationId xmlns:a16="http://schemas.microsoft.com/office/drawing/2014/main" id="{6EF04AD9-4506-419E-99E4-ACF0EB58423A}"/>
                </a:ext>
              </a:extLst>
            </p:cNvPr>
            <p:cNvSpPr>
              <a:spLocks noChangeArrowheads="1"/>
            </p:cNvSpPr>
            <p:nvPr/>
          </p:nvSpPr>
          <p:spPr bwMode="auto">
            <a:xfrm>
              <a:off x="3027" y="1056"/>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O</a:t>
              </a:r>
              <a:endParaRPr lang="en-US" altLang="en-US" sz="1800" dirty="0">
                <a:solidFill>
                  <a:srgbClr val="000000"/>
                </a:solidFill>
              </a:endParaRPr>
            </a:p>
          </p:txBody>
        </p:sp>
        <p:sp>
          <p:nvSpPr>
            <p:cNvPr id="37971" name="Line 170">
              <a:extLst>
                <a:ext uri="{FF2B5EF4-FFF2-40B4-BE49-F238E27FC236}">
                  <a16:creationId xmlns:a16="http://schemas.microsoft.com/office/drawing/2014/main" id="{30BA6BC0-890A-4FEA-BF35-265FA57D4E49}"/>
                </a:ext>
              </a:extLst>
            </p:cNvPr>
            <p:cNvSpPr>
              <a:spLocks noChangeShapeType="1"/>
            </p:cNvSpPr>
            <p:nvPr/>
          </p:nvSpPr>
          <p:spPr bwMode="auto">
            <a:xfrm>
              <a:off x="2932" y="1051"/>
              <a:ext cx="80" cy="50"/>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72" name="Rectangle 171">
              <a:extLst>
                <a:ext uri="{FF2B5EF4-FFF2-40B4-BE49-F238E27FC236}">
                  <a16:creationId xmlns:a16="http://schemas.microsoft.com/office/drawing/2014/main" id="{E7BD4E53-0927-40C3-B43E-E9BE56A39014}"/>
                </a:ext>
              </a:extLst>
            </p:cNvPr>
            <p:cNvSpPr>
              <a:spLocks noChangeArrowheads="1"/>
            </p:cNvSpPr>
            <p:nvPr/>
          </p:nvSpPr>
          <p:spPr bwMode="auto">
            <a:xfrm>
              <a:off x="2805" y="793"/>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O</a:t>
              </a:r>
              <a:endParaRPr lang="en-US" altLang="en-US" sz="1800" dirty="0">
                <a:solidFill>
                  <a:srgbClr val="000000"/>
                </a:solidFill>
              </a:endParaRPr>
            </a:p>
          </p:txBody>
        </p:sp>
        <p:sp>
          <p:nvSpPr>
            <p:cNvPr id="37973" name="Line 172">
              <a:extLst>
                <a:ext uri="{FF2B5EF4-FFF2-40B4-BE49-F238E27FC236}">
                  <a16:creationId xmlns:a16="http://schemas.microsoft.com/office/drawing/2014/main" id="{73F39384-9D45-4DA3-A701-F7A0215B0428}"/>
                </a:ext>
              </a:extLst>
            </p:cNvPr>
            <p:cNvSpPr>
              <a:spLocks noChangeShapeType="1"/>
            </p:cNvSpPr>
            <p:nvPr/>
          </p:nvSpPr>
          <p:spPr bwMode="auto">
            <a:xfrm flipH="1" flipV="1">
              <a:off x="2913" y="914"/>
              <a:ext cx="36" cy="13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74" name="Line 173">
              <a:extLst>
                <a:ext uri="{FF2B5EF4-FFF2-40B4-BE49-F238E27FC236}">
                  <a16:creationId xmlns:a16="http://schemas.microsoft.com/office/drawing/2014/main" id="{A1B7407A-3A7E-4540-B013-35E88B613E2D}"/>
                </a:ext>
              </a:extLst>
            </p:cNvPr>
            <p:cNvSpPr>
              <a:spLocks noChangeShapeType="1"/>
            </p:cNvSpPr>
            <p:nvPr/>
          </p:nvSpPr>
          <p:spPr bwMode="auto">
            <a:xfrm flipH="1" flipV="1">
              <a:off x="2878" y="923"/>
              <a:ext cx="36" cy="133"/>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75" name="Rectangle 174">
              <a:extLst>
                <a:ext uri="{FF2B5EF4-FFF2-40B4-BE49-F238E27FC236}">
                  <a16:creationId xmlns:a16="http://schemas.microsoft.com/office/drawing/2014/main" id="{F8AF5955-7BE3-4D9B-B49C-B9B6C1D4FF12}"/>
                </a:ext>
              </a:extLst>
            </p:cNvPr>
            <p:cNvSpPr>
              <a:spLocks noChangeArrowheads="1"/>
            </p:cNvSpPr>
            <p:nvPr/>
          </p:nvSpPr>
          <p:spPr bwMode="auto">
            <a:xfrm>
              <a:off x="3185" y="962"/>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sp>
          <p:nvSpPr>
            <p:cNvPr id="37976" name="Rectangle 175">
              <a:extLst>
                <a:ext uri="{FF2B5EF4-FFF2-40B4-BE49-F238E27FC236}">
                  <a16:creationId xmlns:a16="http://schemas.microsoft.com/office/drawing/2014/main" id="{2CD423FA-221D-449D-A9AE-2A7F8B98D1D2}"/>
                </a:ext>
              </a:extLst>
            </p:cNvPr>
            <p:cNvSpPr>
              <a:spLocks noChangeArrowheads="1"/>
            </p:cNvSpPr>
            <p:nvPr/>
          </p:nvSpPr>
          <p:spPr bwMode="auto">
            <a:xfrm>
              <a:off x="3270" y="962"/>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sp>
          <p:nvSpPr>
            <p:cNvPr id="37977" name="Rectangle 176">
              <a:extLst>
                <a:ext uri="{FF2B5EF4-FFF2-40B4-BE49-F238E27FC236}">
                  <a16:creationId xmlns:a16="http://schemas.microsoft.com/office/drawing/2014/main" id="{6EA112EE-8B35-46FF-925D-34A5C4CC1E26}"/>
                </a:ext>
              </a:extLst>
            </p:cNvPr>
            <p:cNvSpPr>
              <a:spLocks noChangeArrowheads="1"/>
            </p:cNvSpPr>
            <p:nvPr/>
          </p:nvSpPr>
          <p:spPr bwMode="auto">
            <a:xfrm>
              <a:off x="3366" y="1038"/>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sp>
          <p:nvSpPr>
            <p:cNvPr id="37978" name="Line 177">
              <a:extLst>
                <a:ext uri="{FF2B5EF4-FFF2-40B4-BE49-F238E27FC236}">
                  <a16:creationId xmlns:a16="http://schemas.microsoft.com/office/drawing/2014/main" id="{BAE74522-190D-460F-8D54-82EF3754625A}"/>
                </a:ext>
              </a:extLst>
            </p:cNvPr>
            <p:cNvSpPr>
              <a:spLocks noChangeShapeType="1"/>
            </p:cNvSpPr>
            <p:nvPr/>
          </p:nvSpPr>
          <p:spPr bwMode="auto">
            <a:xfrm flipV="1">
              <a:off x="3130" y="1059"/>
              <a:ext cx="70" cy="41"/>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79" name="Rectangle 178">
              <a:extLst>
                <a:ext uri="{FF2B5EF4-FFF2-40B4-BE49-F238E27FC236}">
                  <a16:creationId xmlns:a16="http://schemas.microsoft.com/office/drawing/2014/main" id="{B7D29831-4380-4B23-BBB4-A3BB9B2D287F}"/>
                </a:ext>
              </a:extLst>
            </p:cNvPr>
            <p:cNvSpPr>
              <a:spLocks noChangeArrowheads="1"/>
            </p:cNvSpPr>
            <p:nvPr/>
          </p:nvSpPr>
          <p:spPr bwMode="auto">
            <a:xfrm>
              <a:off x="2931" y="1367"/>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O</a:t>
              </a:r>
              <a:endParaRPr lang="en-US" altLang="en-US" sz="1800" dirty="0">
                <a:solidFill>
                  <a:srgbClr val="000000"/>
                </a:solidFill>
              </a:endParaRPr>
            </a:p>
          </p:txBody>
        </p:sp>
        <p:sp>
          <p:nvSpPr>
            <p:cNvPr id="37980" name="Freeform 179">
              <a:extLst>
                <a:ext uri="{FF2B5EF4-FFF2-40B4-BE49-F238E27FC236}">
                  <a16:creationId xmlns:a16="http://schemas.microsoft.com/office/drawing/2014/main" id="{4A92A49E-A583-4C60-8435-5B8F040D37AC}"/>
                </a:ext>
              </a:extLst>
            </p:cNvPr>
            <p:cNvSpPr>
              <a:spLocks/>
            </p:cNvSpPr>
            <p:nvPr/>
          </p:nvSpPr>
          <p:spPr bwMode="auto">
            <a:xfrm>
              <a:off x="2787" y="1424"/>
              <a:ext cx="126" cy="50"/>
            </a:xfrm>
            <a:custGeom>
              <a:avLst/>
              <a:gdLst>
                <a:gd name="T0" fmla="*/ 0 w 252"/>
                <a:gd name="T1" fmla="*/ 1 h 100"/>
                <a:gd name="T2" fmla="*/ 1 w 252"/>
                <a:gd name="T3" fmla="*/ 1 h 100"/>
                <a:gd name="T4" fmla="*/ 1 w 252"/>
                <a:gd name="T5" fmla="*/ 1 h 100"/>
                <a:gd name="T6" fmla="*/ 1 w 252"/>
                <a:gd name="T7" fmla="*/ 1 h 100"/>
                <a:gd name="T8" fmla="*/ 1 w 252"/>
                <a:gd name="T9" fmla="*/ 0 h 100"/>
                <a:gd name="T10" fmla="*/ 0 w 252"/>
                <a:gd name="T11" fmla="*/ 1 h 100"/>
                <a:gd name="T12" fmla="*/ 0 60000 65536"/>
                <a:gd name="T13" fmla="*/ 0 60000 65536"/>
                <a:gd name="T14" fmla="*/ 0 60000 65536"/>
                <a:gd name="T15" fmla="*/ 0 60000 65536"/>
                <a:gd name="T16" fmla="*/ 0 60000 65536"/>
                <a:gd name="T17" fmla="*/ 0 60000 65536"/>
                <a:gd name="T18" fmla="*/ 0 w 252"/>
                <a:gd name="T19" fmla="*/ 0 h 100"/>
                <a:gd name="T20" fmla="*/ 252 w 252"/>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252" h="100">
                  <a:moveTo>
                    <a:pt x="0" y="61"/>
                  </a:moveTo>
                  <a:lnTo>
                    <a:pt x="8" y="100"/>
                  </a:lnTo>
                  <a:lnTo>
                    <a:pt x="252" y="75"/>
                  </a:lnTo>
                  <a:lnTo>
                    <a:pt x="246" y="37"/>
                  </a:lnTo>
                  <a:lnTo>
                    <a:pt x="240" y="0"/>
                  </a:lnTo>
                  <a:lnTo>
                    <a:pt x="0" y="61"/>
                  </a:lnTo>
                  <a:close/>
                </a:path>
              </a:pathLst>
            </a:custGeom>
            <a:solidFill>
              <a:srgbClr val="FFFFFF"/>
            </a:solidFill>
            <a:ln w="1588">
              <a:solidFill>
                <a:srgbClr val="FFFFFF"/>
              </a:solidFill>
              <a:prstDash val="solid"/>
              <a:round/>
              <a:headEnd/>
              <a:tailEnd/>
            </a:ln>
          </p:spPr>
          <p:txBody>
            <a:bodyPr/>
            <a:lstStyle/>
            <a:p>
              <a:endParaRPr lang="en-US" dirty="0"/>
            </a:p>
          </p:txBody>
        </p:sp>
        <p:sp>
          <p:nvSpPr>
            <p:cNvPr id="37981" name="Rectangle 180">
              <a:extLst>
                <a:ext uri="{FF2B5EF4-FFF2-40B4-BE49-F238E27FC236}">
                  <a16:creationId xmlns:a16="http://schemas.microsoft.com/office/drawing/2014/main" id="{7DF83CDE-3E2C-4CBC-8F9B-14FE1B5D0BA3}"/>
                </a:ext>
              </a:extLst>
            </p:cNvPr>
            <p:cNvSpPr>
              <a:spLocks noChangeArrowheads="1"/>
            </p:cNvSpPr>
            <p:nvPr/>
          </p:nvSpPr>
          <p:spPr bwMode="auto">
            <a:xfrm>
              <a:off x="2615" y="720"/>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H</a:t>
              </a:r>
              <a:endParaRPr lang="en-US" altLang="en-US" sz="1800" dirty="0">
                <a:solidFill>
                  <a:srgbClr val="000000"/>
                </a:solidFill>
              </a:endParaRPr>
            </a:p>
          </p:txBody>
        </p:sp>
        <p:sp>
          <p:nvSpPr>
            <p:cNvPr id="37982" name="Line 181">
              <a:extLst>
                <a:ext uri="{FF2B5EF4-FFF2-40B4-BE49-F238E27FC236}">
                  <a16:creationId xmlns:a16="http://schemas.microsoft.com/office/drawing/2014/main" id="{3CE657CD-478B-4546-8F5D-B9227F61B25D}"/>
                </a:ext>
              </a:extLst>
            </p:cNvPr>
            <p:cNvSpPr>
              <a:spLocks noChangeShapeType="1"/>
            </p:cNvSpPr>
            <p:nvPr/>
          </p:nvSpPr>
          <p:spPr bwMode="auto">
            <a:xfrm flipV="1">
              <a:off x="2589" y="834"/>
              <a:ext cx="41" cy="36"/>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37949" name="Text Box 182">
            <a:extLst>
              <a:ext uri="{FF2B5EF4-FFF2-40B4-BE49-F238E27FC236}">
                <a16:creationId xmlns:a16="http://schemas.microsoft.com/office/drawing/2014/main" id="{B71C3B52-8439-4010-B3C6-4DB39229548E}"/>
              </a:ext>
            </a:extLst>
          </p:cNvPr>
          <p:cNvSpPr txBox="1">
            <a:spLocks noChangeArrowheads="1"/>
          </p:cNvSpPr>
          <p:nvPr/>
        </p:nvSpPr>
        <p:spPr bwMode="auto">
          <a:xfrm>
            <a:off x="2133600" y="5241925"/>
            <a:ext cx="322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H</a:t>
            </a:r>
          </a:p>
        </p:txBody>
      </p:sp>
      <p:sp>
        <p:nvSpPr>
          <p:cNvPr id="37950" name="Text Box 183">
            <a:extLst>
              <a:ext uri="{FF2B5EF4-FFF2-40B4-BE49-F238E27FC236}">
                <a16:creationId xmlns:a16="http://schemas.microsoft.com/office/drawing/2014/main" id="{A33EBF66-DF61-4960-A2BF-3B78874A5B4A}"/>
              </a:ext>
            </a:extLst>
          </p:cNvPr>
          <p:cNvSpPr txBox="1">
            <a:spLocks noChangeArrowheads="1"/>
          </p:cNvSpPr>
          <p:nvPr/>
        </p:nvSpPr>
        <p:spPr bwMode="auto">
          <a:xfrm>
            <a:off x="1828800" y="5867400"/>
            <a:ext cx="322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rgbClr val="FFFFFF"/>
                </a:solidFill>
              </a:rPr>
              <a:t>H</a:t>
            </a:r>
          </a:p>
        </p:txBody>
      </p:sp>
      <p:sp>
        <p:nvSpPr>
          <p:cNvPr id="37951" name="Text Box 184">
            <a:extLst>
              <a:ext uri="{FF2B5EF4-FFF2-40B4-BE49-F238E27FC236}">
                <a16:creationId xmlns:a16="http://schemas.microsoft.com/office/drawing/2014/main" id="{9C82061A-3B12-4428-A6CD-58C2C90C2AC3}"/>
              </a:ext>
            </a:extLst>
          </p:cNvPr>
          <p:cNvSpPr txBox="1">
            <a:spLocks noChangeArrowheads="1"/>
          </p:cNvSpPr>
          <p:nvPr/>
        </p:nvSpPr>
        <p:spPr bwMode="auto">
          <a:xfrm>
            <a:off x="5562600" y="19812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dirty="0">
                <a:solidFill>
                  <a:srgbClr val="FFFFFF"/>
                </a:solidFill>
              </a:rPr>
              <a:t>ethanol</a:t>
            </a:r>
          </a:p>
        </p:txBody>
      </p:sp>
    </p:spTree>
    <p:extLst>
      <p:ext uri="{BB962C8B-B14F-4D97-AF65-F5344CB8AC3E}">
        <p14:creationId xmlns:p14="http://schemas.microsoft.com/office/powerpoint/2010/main" val="2376615969"/>
      </p:ext>
    </p:extLst>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2CE1745-4F4B-4C72-B497-FE51E2241F53}"/>
              </a:ext>
            </a:extLst>
          </p:cNvPr>
          <p:cNvGraphicFramePr>
            <a:graphicFrameLocks noGrp="1"/>
          </p:cNvGraphicFramePr>
          <p:nvPr>
            <p:extLst>
              <p:ext uri="{D42A27DB-BD31-4B8C-83A1-F6EECF244321}">
                <p14:modId xmlns:p14="http://schemas.microsoft.com/office/powerpoint/2010/main" val="2150746607"/>
              </p:ext>
            </p:extLst>
          </p:nvPr>
        </p:nvGraphicFramePr>
        <p:xfrm>
          <a:off x="1752600" y="1752600"/>
          <a:ext cx="5181600" cy="3702049"/>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640103">
                <a:tc>
                  <a:txBody>
                    <a:bodyPr/>
                    <a:lstStyle/>
                    <a:p>
                      <a:pPr algn="ctr"/>
                      <a:r>
                        <a:rPr lang="en-US" sz="1800" baseline="0" dirty="0">
                          <a:solidFill>
                            <a:schemeClr val="bg1"/>
                          </a:solidFill>
                        </a:rPr>
                        <a:t>Metabolite</a:t>
                      </a:r>
                    </a:p>
                  </a:txBody>
                  <a:tcPr>
                    <a:solidFill>
                      <a:schemeClr val="tx1"/>
                    </a:solidFill>
                  </a:tcPr>
                </a:tc>
                <a:tc>
                  <a:txBody>
                    <a:bodyPr/>
                    <a:lstStyle/>
                    <a:p>
                      <a:pPr algn="ctr"/>
                      <a:r>
                        <a:rPr lang="en-US" sz="1800" baseline="0" dirty="0">
                          <a:solidFill>
                            <a:schemeClr val="bg1"/>
                          </a:solidFill>
                        </a:rPr>
                        <a:t>Relative Binding Affinity</a:t>
                      </a:r>
                    </a:p>
                  </a:txBody>
                  <a:tcPr>
                    <a:solidFill>
                      <a:schemeClr val="tx1"/>
                    </a:solidFill>
                  </a:tcPr>
                </a:tc>
                <a:extLst>
                  <a:ext uri="{0D108BD9-81ED-4DB2-BD59-A6C34878D82A}">
                    <a16:rowId xmlns:a16="http://schemas.microsoft.com/office/drawing/2014/main" val="10000"/>
                  </a:ext>
                </a:extLst>
              </a:tr>
              <a:tr h="510075">
                <a:tc>
                  <a:txBody>
                    <a:bodyPr/>
                    <a:lstStyle/>
                    <a:p>
                      <a:r>
                        <a:rPr lang="en-US" sz="1800" baseline="0" dirty="0">
                          <a:solidFill>
                            <a:srgbClr val="FFFF00"/>
                          </a:solidFill>
                        </a:rPr>
                        <a:t>Cocaine</a:t>
                      </a:r>
                    </a:p>
                  </a:txBody>
                  <a:tcPr>
                    <a:solidFill>
                      <a:schemeClr val="tx1"/>
                    </a:solidFill>
                  </a:tcPr>
                </a:tc>
                <a:tc>
                  <a:txBody>
                    <a:bodyPr/>
                    <a:lstStyle/>
                    <a:p>
                      <a:pPr algn="ctr"/>
                      <a:r>
                        <a:rPr lang="en-US" sz="1800" baseline="0" dirty="0">
                          <a:solidFill>
                            <a:srgbClr val="FFFF00"/>
                          </a:solidFill>
                        </a:rPr>
                        <a:t>1</a:t>
                      </a:r>
                    </a:p>
                  </a:txBody>
                  <a:tcPr>
                    <a:solidFill>
                      <a:schemeClr val="tx1"/>
                    </a:solidFill>
                  </a:tcPr>
                </a:tc>
                <a:extLst>
                  <a:ext uri="{0D108BD9-81ED-4DB2-BD59-A6C34878D82A}">
                    <a16:rowId xmlns:a16="http://schemas.microsoft.com/office/drawing/2014/main" val="10001"/>
                  </a:ext>
                </a:extLst>
              </a:tr>
              <a:tr h="510075">
                <a:tc>
                  <a:txBody>
                    <a:bodyPr/>
                    <a:lstStyle/>
                    <a:p>
                      <a:r>
                        <a:rPr lang="en-US" sz="1800" baseline="0" dirty="0">
                          <a:solidFill>
                            <a:srgbClr val="FFFF00"/>
                          </a:solidFill>
                        </a:rPr>
                        <a:t>Cocaethylene</a:t>
                      </a:r>
                    </a:p>
                  </a:txBody>
                  <a:tcPr>
                    <a:solidFill>
                      <a:schemeClr val="tx1"/>
                    </a:solidFill>
                  </a:tcPr>
                </a:tc>
                <a:tc>
                  <a:txBody>
                    <a:bodyPr/>
                    <a:lstStyle/>
                    <a:p>
                      <a:pPr algn="ctr"/>
                      <a:r>
                        <a:rPr lang="en-US" sz="1800" baseline="0" dirty="0">
                          <a:solidFill>
                            <a:srgbClr val="FFFF00"/>
                          </a:solidFill>
                        </a:rPr>
                        <a:t>0.6</a:t>
                      </a:r>
                    </a:p>
                  </a:txBody>
                  <a:tcPr>
                    <a:solidFill>
                      <a:schemeClr val="tx1"/>
                    </a:solidFill>
                  </a:tcPr>
                </a:tc>
                <a:extLst>
                  <a:ext uri="{0D108BD9-81ED-4DB2-BD59-A6C34878D82A}">
                    <a16:rowId xmlns:a16="http://schemas.microsoft.com/office/drawing/2014/main" val="10002"/>
                  </a:ext>
                </a:extLst>
              </a:tr>
              <a:tr h="510075">
                <a:tc>
                  <a:txBody>
                    <a:bodyPr/>
                    <a:lstStyle/>
                    <a:p>
                      <a:r>
                        <a:rPr lang="en-US" sz="1800" baseline="0" dirty="0">
                          <a:solidFill>
                            <a:srgbClr val="FFFF00"/>
                          </a:solidFill>
                        </a:rPr>
                        <a:t>Norcocaine</a:t>
                      </a:r>
                    </a:p>
                  </a:txBody>
                  <a:tcPr>
                    <a:solidFill>
                      <a:schemeClr val="tx1"/>
                    </a:solidFill>
                  </a:tcPr>
                </a:tc>
                <a:tc>
                  <a:txBody>
                    <a:bodyPr/>
                    <a:lstStyle/>
                    <a:p>
                      <a:pPr algn="ctr"/>
                      <a:r>
                        <a:rPr lang="en-US" sz="1800" baseline="0" dirty="0">
                          <a:solidFill>
                            <a:srgbClr val="FFFF00"/>
                          </a:solidFill>
                        </a:rPr>
                        <a:t>8</a:t>
                      </a:r>
                    </a:p>
                  </a:txBody>
                  <a:tcPr>
                    <a:solidFill>
                      <a:schemeClr val="tx1"/>
                    </a:solidFill>
                  </a:tcPr>
                </a:tc>
                <a:extLst>
                  <a:ext uri="{0D108BD9-81ED-4DB2-BD59-A6C34878D82A}">
                    <a16:rowId xmlns:a16="http://schemas.microsoft.com/office/drawing/2014/main" val="10003"/>
                  </a:ext>
                </a:extLst>
              </a:tr>
              <a:tr h="510075">
                <a:tc>
                  <a:txBody>
                    <a:bodyPr/>
                    <a:lstStyle/>
                    <a:p>
                      <a:r>
                        <a:rPr lang="en-US" sz="1800" baseline="0" dirty="0">
                          <a:solidFill>
                            <a:srgbClr val="FFFF00"/>
                          </a:solidFill>
                        </a:rPr>
                        <a:t>Benzoylecgonine</a:t>
                      </a:r>
                    </a:p>
                  </a:txBody>
                  <a:tcPr>
                    <a:solidFill>
                      <a:schemeClr val="tx1"/>
                    </a:solidFill>
                  </a:tcPr>
                </a:tc>
                <a:tc>
                  <a:txBody>
                    <a:bodyPr/>
                    <a:lstStyle/>
                    <a:p>
                      <a:pPr algn="ctr"/>
                      <a:r>
                        <a:rPr lang="en-US" sz="1800" baseline="0" dirty="0">
                          <a:solidFill>
                            <a:srgbClr val="FFFF00"/>
                          </a:solidFill>
                        </a:rPr>
                        <a:t>7</a:t>
                      </a:r>
                    </a:p>
                  </a:txBody>
                  <a:tcPr>
                    <a:solidFill>
                      <a:schemeClr val="tx1"/>
                    </a:solidFill>
                  </a:tcPr>
                </a:tc>
                <a:extLst>
                  <a:ext uri="{0D108BD9-81ED-4DB2-BD59-A6C34878D82A}">
                    <a16:rowId xmlns:a16="http://schemas.microsoft.com/office/drawing/2014/main" val="10004"/>
                  </a:ext>
                </a:extLst>
              </a:tr>
              <a:tr h="511571">
                <a:tc>
                  <a:txBody>
                    <a:bodyPr/>
                    <a:lstStyle/>
                    <a:p>
                      <a:r>
                        <a:rPr lang="en-US" sz="1800" baseline="0" dirty="0">
                          <a:solidFill>
                            <a:srgbClr val="FFFF00"/>
                          </a:solidFill>
                        </a:rPr>
                        <a:t>Ecgoninemethylester</a:t>
                      </a:r>
                    </a:p>
                  </a:txBody>
                  <a:tcPr>
                    <a:solidFill>
                      <a:schemeClr val="tx1"/>
                    </a:solidFill>
                  </a:tcPr>
                </a:tc>
                <a:tc>
                  <a:txBody>
                    <a:bodyPr/>
                    <a:lstStyle/>
                    <a:p>
                      <a:pPr algn="ctr"/>
                      <a:r>
                        <a:rPr lang="en-US" sz="1800" baseline="0" dirty="0">
                          <a:solidFill>
                            <a:srgbClr val="FFFF00"/>
                          </a:solidFill>
                        </a:rPr>
                        <a:t>1,900</a:t>
                      </a:r>
                    </a:p>
                  </a:txBody>
                  <a:tcPr>
                    <a:solidFill>
                      <a:schemeClr val="tx1"/>
                    </a:solidFill>
                  </a:tcPr>
                </a:tc>
                <a:extLst>
                  <a:ext uri="{0D108BD9-81ED-4DB2-BD59-A6C34878D82A}">
                    <a16:rowId xmlns:a16="http://schemas.microsoft.com/office/drawing/2014/main" val="10005"/>
                  </a:ext>
                </a:extLst>
              </a:tr>
              <a:tr h="510075">
                <a:tc>
                  <a:txBody>
                    <a:bodyPr/>
                    <a:lstStyle/>
                    <a:p>
                      <a:r>
                        <a:rPr lang="en-US" sz="1800" baseline="0" dirty="0">
                          <a:solidFill>
                            <a:srgbClr val="FFFF00"/>
                          </a:solidFill>
                        </a:rPr>
                        <a:t>Ecgonine</a:t>
                      </a:r>
                    </a:p>
                  </a:txBody>
                  <a:tcPr>
                    <a:solidFill>
                      <a:schemeClr val="tx1"/>
                    </a:solidFill>
                  </a:tcPr>
                </a:tc>
                <a:tc>
                  <a:txBody>
                    <a:bodyPr/>
                    <a:lstStyle/>
                    <a:p>
                      <a:pPr algn="ctr"/>
                      <a:r>
                        <a:rPr lang="en-US" sz="1800" baseline="0" dirty="0">
                          <a:solidFill>
                            <a:srgbClr val="FFFF00"/>
                          </a:solidFill>
                        </a:rPr>
                        <a:t>18,000</a:t>
                      </a:r>
                    </a:p>
                  </a:txBody>
                  <a:tcPr>
                    <a:solidFill>
                      <a:schemeClr val="tx1"/>
                    </a:solidFill>
                  </a:tcPr>
                </a:tc>
                <a:extLst>
                  <a:ext uri="{0D108BD9-81ED-4DB2-BD59-A6C34878D82A}">
                    <a16:rowId xmlns:a16="http://schemas.microsoft.com/office/drawing/2014/main" val="10006"/>
                  </a:ext>
                </a:extLst>
              </a:tr>
            </a:tbl>
          </a:graphicData>
        </a:graphic>
      </p:graphicFrame>
      <p:sp>
        <p:nvSpPr>
          <p:cNvPr id="39964" name="Title 3">
            <a:extLst>
              <a:ext uri="{FF2B5EF4-FFF2-40B4-BE49-F238E27FC236}">
                <a16:creationId xmlns:a16="http://schemas.microsoft.com/office/drawing/2014/main" id="{CFC04752-4C51-4DC6-B163-561D1524CD62}"/>
              </a:ext>
            </a:extLst>
          </p:cNvPr>
          <p:cNvSpPr>
            <a:spLocks noGrp="1" noChangeArrowheads="1"/>
          </p:cNvSpPr>
          <p:nvPr>
            <p:ph type="title"/>
          </p:nvPr>
        </p:nvSpPr>
        <p:spPr/>
        <p:txBody>
          <a:bodyPr/>
          <a:lstStyle/>
          <a:p>
            <a:r>
              <a:rPr lang="en-US" altLang="en-US" sz="3600" dirty="0">
                <a:solidFill>
                  <a:schemeClr val="bg1"/>
                </a:solidFill>
              </a:rPr>
              <a:t>Relative binding affinity of h2E2 for cocaine and it’s metabolites</a:t>
            </a:r>
          </a:p>
        </p:txBody>
      </p:sp>
    </p:spTree>
    <p:extLst>
      <p:ext uri="{BB962C8B-B14F-4D97-AF65-F5344CB8AC3E}">
        <p14:creationId xmlns:p14="http://schemas.microsoft.com/office/powerpoint/2010/main" val="2552476917"/>
      </p:ext>
    </p:extLst>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509691A-8FEE-461A-832E-D562A14B8B35}"/>
              </a:ext>
            </a:extLst>
          </p:cNvPr>
          <p:cNvSpPr>
            <a:spLocks noGrp="1" noChangeArrowheads="1"/>
          </p:cNvSpPr>
          <p:nvPr>
            <p:ph type="title"/>
          </p:nvPr>
        </p:nvSpPr>
        <p:spPr>
          <a:xfrm>
            <a:off x="609600" y="274638"/>
            <a:ext cx="8077200" cy="1143000"/>
          </a:xfrm>
        </p:spPr>
        <p:txBody>
          <a:bodyPr/>
          <a:lstStyle/>
          <a:p>
            <a:r>
              <a:rPr lang="en-US" altLang="en-US" sz="3200" dirty="0">
                <a:solidFill>
                  <a:schemeClr val="bg1"/>
                </a:solidFill>
              </a:rPr>
              <a:t>Pharmacokinetics of h2E2 (120 mg/kg or 1.6 µmol/kg i.v.) in mouse blood</a:t>
            </a:r>
          </a:p>
        </p:txBody>
      </p:sp>
      <p:graphicFrame>
        <p:nvGraphicFramePr>
          <p:cNvPr id="40963" name="Object 10">
            <a:extLst>
              <a:ext uri="{FF2B5EF4-FFF2-40B4-BE49-F238E27FC236}">
                <a16:creationId xmlns:a16="http://schemas.microsoft.com/office/drawing/2014/main" id="{8321FF17-D4FB-4F0F-9818-236F8BE38C59}"/>
              </a:ext>
            </a:extLst>
          </p:cNvPr>
          <p:cNvGraphicFramePr>
            <a:graphicFrameLocks noChangeAspect="1"/>
          </p:cNvGraphicFramePr>
          <p:nvPr/>
        </p:nvGraphicFramePr>
        <p:xfrm>
          <a:off x="1311275" y="1417638"/>
          <a:ext cx="6875463" cy="5022850"/>
        </p:xfrm>
        <a:graphic>
          <a:graphicData uri="http://schemas.openxmlformats.org/presentationml/2006/ole">
            <mc:AlternateContent xmlns:mc="http://schemas.openxmlformats.org/markup-compatibility/2006">
              <mc:Choice xmlns:v="urn:schemas-microsoft-com:vml" Requires="v">
                <p:oleObj name="SPW 11.0 Graph" r:id="rId2" imgW="5698541" imgH="4169664" progId="SigmaPlotGraphicObject.10">
                  <p:embed/>
                </p:oleObj>
              </mc:Choice>
              <mc:Fallback>
                <p:oleObj name="SPW 11.0 Graph" r:id="rId2" imgW="5698541" imgH="4169664" progId="SigmaPlotGraphicObject.10">
                  <p:embed/>
                  <p:pic>
                    <p:nvPicPr>
                      <p:cNvPr id="40963" name="Object 10">
                        <a:extLst>
                          <a:ext uri="{FF2B5EF4-FFF2-40B4-BE49-F238E27FC236}">
                            <a16:creationId xmlns:a16="http://schemas.microsoft.com/office/drawing/2014/main" id="{8321FF17-D4FB-4F0F-9818-236F8BE38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275" y="1417638"/>
                        <a:ext cx="6875463"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42369812"/>
      </p:ext>
    </p:extLst>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ADED41EC-103E-499B-B8B6-BFD688BDF4F4}"/>
              </a:ext>
            </a:extLst>
          </p:cNvPr>
          <p:cNvSpPr>
            <a:spLocks noGrp="1" noChangeArrowheads="1"/>
          </p:cNvSpPr>
          <p:nvPr>
            <p:ph type="title"/>
          </p:nvPr>
        </p:nvSpPr>
        <p:spPr>
          <a:xfrm>
            <a:off x="457200" y="274638"/>
            <a:ext cx="8229600" cy="1020762"/>
          </a:xfrm>
        </p:spPr>
        <p:txBody>
          <a:bodyPr/>
          <a:lstStyle/>
          <a:p>
            <a:r>
              <a:rPr lang="en-US" altLang="en-US" sz="2400" b="1" dirty="0">
                <a:solidFill>
                  <a:schemeClr val="bg1"/>
                </a:solidFill>
              </a:rPr>
              <a:t>The effect of h2E2 (1.6 µmol/kg) on the </a:t>
            </a:r>
            <a:br>
              <a:rPr lang="en-US" altLang="en-US" sz="2400" b="1" dirty="0">
                <a:solidFill>
                  <a:schemeClr val="bg1"/>
                </a:solidFill>
              </a:rPr>
            </a:br>
            <a:r>
              <a:rPr lang="en-US" altLang="en-US" sz="2400" b="1" dirty="0">
                <a:solidFill>
                  <a:schemeClr val="bg1"/>
                </a:solidFill>
              </a:rPr>
              <a:t>pharmacokinetics of cocaine (1.6 µmol/kg) in mice </a:t>
            </a:r>
          </a:p>
        </p:txBody>
      </p:sp>
      <p:sp>
        <p:nvSpPr>
          <p:cNvPr id="41987" name="TextBox 4">
            <a:extLst>
              <a:ext uri="{FF2B5EF4-FFF2-40B4-BE49-F238E27FC236}">
                <a16:creationId xmlns:a16="http://schemas.microsoft.com/office/drawing/2014/main" id="{BC727911-9EC3-46EC-82B7-B7AF4B3019B8}"/>
              </a:ext>
            </a:extLst>
          </p:cNvPr>
          <p:cNvSpPr txBox="1">
            <a:spLocks noChangeArrowheads="1"/>
          </p:cNvSpPr>
          <p:nvPr/>
        </p:nvSpPr>
        <p:spPr bwMode="auto">
          <a:xfrm>
            <a:off x="685800" y="4876800"/>
            <a:ext cx="3429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u="sng" dirty="0">
                <a:solidFill>
                  <a:srgbClr val="FFFF00"/>
                </a:solidFill>
              </a:rPr>
              <a:t>Vehicle:</a:t>
            </a:r>
          </a:p>
          <a:p>
            <a:pPr eaLnBrk="1" hangingPunct="1">
              <a:spcBef>
                <a:spcPct val="0"/>
              </a:spcBef>
              <a:buFontTx/>
              <a:buNone/>
            </a:pPr>
            <a:r>
              <a:rPr lang="en-US" altLang="en-US" sz="1400" dirty="0">
                <a:solidFill>
                  <a:srgbClr val="FFFF00"/>
                </a:solidFill>
              </a:rPr>
              <a:t>t</a:t>
            </a:r>
            <a:r>
              <a:rPr lang="en-US" altLang="en-US" sz="1400" baseline="-25000" dirty="0">
                <a:solidFill>
                  <a:srgbClr val="FFFF00"/>
                </a:solidFill>
              </a:rPr>
              <a:t>1/2</a:t>
            </a:r>
            <a:r>
              <a:rPr lang="el-GR" altLang="en-US" sz="1400" baseline="-25000" dirty="0">
                <a:solidFill>
                  <a:srgbClr val="FFFF00"/>
                </a:solidFill>
              </a:rPr>
              <a:t>α</a:t>
            </a:r>
            <a:r>
              <a:rPr lang="en-US" altLang="en-US" sz="1400" baseline="-25000" dirty="0">
                <a:solidFill>
                  <a:srgbClr val="FFFF00"/>
                </a:solidFill>
              </a:rPr>
              <a:t> </a:t>
            </a:r>
            <a:r>
              <a:rPr lang="en-US" altLang="en-US" sz="1400" dirty="0">
                <a:solidFill>
                  <a:srgbClr val="FFFF00"/>
                </a:solidFill>
              </a:rPr>
              <a:t>= 0.7 min; t</a:t>
            </a:r>
            <a:r>
              <a:rPr lang="en-US" altLang="en-US" sz="1400" baseline="-25000" dirty="0">
                <a:solidFill>
                  <a:srgbClr val="FFFF00"/>
                </a:solidFill>
              </a:rPr>
              <a:t>1/2</a:t>
            </a:r>
            <a:r>
              <a:rPr lang="el-GR" altLang="en-US" sz="1400" baseline="-25000" dirty="0">
                <a:solidFill>
                  <a:srgbClr val="FFFF00"/>
                </a:solidFill>
              </a:rPr>
              <a:t>β</a:t>
            </a:r>
            <a:r>
              <a:rPr lang="en-US" altLang="en-US" sz="1400" baseline="-25000" dirty="0">
                <a:solidFill>
                  <a:srgbClr val="FFFF00"/>
                </a:solidFill>
              </a:rPr>
              <a:t> </a:t>
            </a:r>
            <a:r>
              <a:rPr lang="en-US" altLang="en-US" sz="1400" dirty="0">
                <a:solidFill>
                  <a:srgbClr val="FFFF00"/>
                </a:solidFill>
              </a:rPr>
              <a:t>= 14.4 min</a:t>
            </a:r>
          </a:p>
          <a:p>
            <a:pPr eaLnBrk="1" hangingPunct="1">
              <a:spcBef>
                <a:spcPct val="0"/>
              </a:spcBef>
              <a:buFontTx/>
              <a:buNone/>
            </a:pPr>
            <a:r>
              <a:rPr lang="en-US" altLang="en-US" sz="1400" dirty="0">
                <a:solidFill>
                  <a:srgbClr val="FFFF00"/>
                </a:solidFill>
              </a:rPr>
              <a:t>Vdss = 3.7 L/kg</a:t>
            </a:r>
          </a:p>
          <a:p>
            <a:pPr eaLnBrk="1" hangingPunct="1">
              <a:spcBef>
                <a:spcPct val="0"/>
              </a:spcBef>
              <a:buFontTx/>
              <a:buNone/>
            </a:pPr>
            <a:endParaRPr lang="en-US" altLang="en-US" sz="1400" u="sng" dirty="0">
              <a:solidFill>
                <a:srgbClr val="FFFF00"/>
              </a:solidFill>
            </a:endParaRPr>
          </a:p>
          <a:p>
            <a:pPr eaLnBrk="1" hangingPunct="1">
              <a:spcBef>
                <a:spcPct val="0"/>
              </a:spcBef>
              <a:buFontTx/>
              <a:buNone/>
            </a:pPr>
            <a:r>
              <a:rPr lang="en-US" altLang="en-US" sz="1400" u="sng" dirty="0">
                <a:solidFill>
                  <a:srgbClr val="FFFF00"/>
                </a:solidFill>
              </a:rPr>
              <a:t>h2E2:</a:t>
            </a:r>
          </a:p>
          <a:p>
            <a:pPr eaLnBrk="1" hangingPunct="1">
              <a:spcBef>
                <a:spcPct val="0"/>
              </a:spcBef>
              <a:buFontTx/>
              <a:buNone/>
            </a:pPr>
            <a:r>
              <a:rPr lang="en-US" altLang="en-US" sz="1400" dirty="0">
                <a:solidFill>
                  <a:srgbClr val="FFFF00"/>
                </a:solidFill>
              </a:rPr>
              <a:t>t</a:t>
            </a:r>
            <a:r>
              <a:rPr lang="en-US" altLang="en-US" sz="1400" baseline="-25000" dirty="0">
                <a:solidFill>
                  <a:srgbClr val="FFFF00"/>
                </a:solidFill>
              </a:rPr>
              <a:t>1/2</a:t>
            </a:r>
            <a:r>
              <a:rPr lang="el-GR" altLang="en-US" sz="1400" baseline="-25000" dirty="0">
                <a:solidFill>
                  <a:srgbClr val="FFFF00"/>
                </a:solidFill>
              </a:rPr>
              <a:t>α</a:t>
            </a:r>
            <a:r>
              <a:rPr lang="en-US" altLang="en-US" sz="1400" baseline="-25000" dirty="0">
                <a:solidFill>
                  <a:srgbClr val="FFFF00"/>
                </a:solidFill>
              </a:rPr>
              <a:t> </a:t>
            </a:r>
            <a:r>
              <a:rPr lang="en-US" altLang="en-US" sz="1400" dirty="0">
                <a:solidFill>
                  <a:srgbClr val="FFFF00"/>
                </a:solidFill>
              </a:rPr>
              <a:t>= 3.4 min; t</a:t>
            </a:r>
            <a:r>
              <a:rPr lang="en-US" altLang="en-US" sz="1400" baseline="-25000" dirty="0">
                <a:solidFill>
                  <a:srgbClr val="FFFF00"/>
                </a:solidFill>
              </a:rPr>
              <a:t>1/2</a:t>
            </a:r>
            <a:r>
              <a:rPr lang="el-GR" altLang="en-US" sz="1400" baseline="-25000" dirty="0">
                <a:solidFill>
                  <a:srgbClr val="FFFF00"/>
                </a:solidFill>
              </a:rPr>
              <a:t>β</a:t>
            </a:r>
            <a:r>
              <a:rPr lang="en-US" altLang="en-US" sz="1400" baseline="-25000" dirty="0">
                <a:solidFill>
                  <a:srgbClr val="FFFF00"/>
                </a:solidFill>
              </a:rPr>
              <a:t> </a:t>
            </a:r>
            <a:r>
              <a:rPr lang="en-US" altLang="en-US" sz="1400" dirty="0">
                <a:solidFill>
                  <a:srgbClr val="FFFF00"/>
                </a:solidFill>
              </a:rPr>
              <a:t>= 10.3 min</a:t>
            </a:r>
          </a:p>
          <a:p>
            <a:pPr eaLnBrk="1" hangingPunct="1">
              <a:spcBef>
                <a:spcPct val="0"/>
              </a:spcBef>
              <a:buFontTx/>
              <a:buNone/>
            </a:pPr>
            <a:r>
              <a:rPr lang="en-US" altLang="en-US" sz="1400" dirty="0">
                <a:solidFill>
                  <a:srgbClr val="FFFF00"/>
                </a:solidFill>
              </a:rPr>
              <a:t>Vdss = 0.1 L/kg</a:t>
            </a:r>
          </a:p>
        </p:txBody>
      </p:sp>
      <p:sp>
        <p:nvSpPr>
          <p:cNvPr id="41988" name="TextBox 8">
            <a:extLst>
              <a:ext uri="{FF2B5EF4-FFF2-40B4-BE49-F238E27FC236}">
                <a16:creationId xmlns:a16="http://schemas.microsoft.com/office/drawing/2014/main" id="{A9C0FA09-C0D9-4F20-A20B-7FE523CE5508}"/>
              </a:ext>
            </a:extLst>
          </p:cNvPr>
          <p:cNvSpPr txBox="1">
            <a:spLocks noChangeArrowheads="1"/>
          </p:cNvSpPr>
          <p:nvPr/>
        </p:nvSpPr>
        <p:spPr bwMode="auto">
          <a:xfrm>
            <a:off x="5181600" y="4876800"/>
            <a:ext cx="3429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u="sng" dirty="0">
                <a:solidFill>
                  <a:srgbClr val="FFFF00"/>
                </a:solidFill>
              </a:rPr>
              <a:t>Vehicle:</a:t>
            </a:r>
          </a:p>
          <a:p>
            <a:pPr eaLnBrk="1" hangingPunct="1">
              <a:spcBef>
                <a:spcPct val="0"/>
              </a:spcBef>
              <a:buFontTx/>
              <a:buNone/>
            </a:pPr>
            <a:r>
              <a:rPr lang="en-US" altLang="en-US" sz="1400" dirty="0">
                <a:solidFill>
                  <a:srgbClr val="FFFF00"/>
                </a:solidFill>
              </a:rPr>
              <a:t>AUC: 12100 (ng/g)·min</a:t>
            </a:r>
          </a:p>
          <a:p>
            <a:pPr eaLnBrk="1" hangingPunct="1">
              <a:spcBef>
                <a:spcPct val="0"/>
              </a:spcBef>
              <a:buFontTx/>
              <a:buNone/>
            </a:pPr>
            <a:endParaRPr lang="en-US" altLang="en-US" sz="1400" u="sng" dirty="0">
              <a:solidFill>
                <a:srgbClr val="FFFF00"/>
              </a:solidFill>
            </a:endParaRPr>
          </a:p>
          <a:p>
            <a:pPr eaLnBrk="1" hangingPunct="1">
              <a:spcBef>
                <a:spcPct val="0"/>
              </a:spcBef>
              <a:buFontTx/>
              <a:buNone/>
            </a:pPr>
            <a:r>
              <a:rPr lang="en-US" altLang="en-US" sz="1400" u="sng" dirty="0">
                <a:solidFill>
                  <a:srgbClr val="FFFF00"/>
                </a:solidFill>
              </a:rPr>
              <a:t>h2E2:</a:t>
            </a:r>
          </a:p>
          <a:p>
            <a:pPr eaLnBrk="1" hangingPunct="1">
              <a:spcBef>
                <a:spcPct val="0"/>
              </a:spcBef>
              <a:buFontTx/>
              <a:buNone/>
            </a:pPr>
            <a:r>
              <a:rPr lang="en-US" altLang="en-US" sz="1400" dirty="0">
                <a:solidFill>
                  <a:srgbClr val="FFFF00"/>
                </a:solidFill>
              </a:rPr>
              <a:t>AUC: 660 (ng/g)·min </a:t>
            </a:r>
            <a:r>
              <a:rPr lang="en-US" altLang="en-US" sz="1400" dirty="0">
                <a:solidFill>
                  <a:srgbClr val="FFFFFF"/>
                </a:solidFill>
              </a:rPr>
              <a:t>(94% decrease)</a:t>
            </a:r>
          </a:p>
        </p:txBody>
      </p:sp>
      <p:graphicFrame>
        <p:nvGraphicFramePr>
          <p:cNvPr id="41989" name="Object 7">
            <a:extLst>
              <a:ext uri="{FF2B5EF4-FFF2-40B4-BE49-F238E27FC236}">
                <a16:creationId xmlns:a16="http://schemas.microsoft.com/office/drawing/2014/main" id="{199C70AC-E04D-478F-923B-1E79CA62139B}"/>
              </a:ext>
            </a:extLst>
          </p:cNvPr>
          <p:cNvGraphicFramePr>
            <a:graphicFrameLocks noChangeAspect="1"/>
          </p:cNvGraphicFramePr>
          <p:nvPr/>
        </p:nvGraphicFramePr>
        <p:xfrm>
          <a:off x="0" y="1371600"/>
          <a:ext cx="4484688" cy="3292475"/>
        </p:xfrm>
        <a:graphic>
          <a:graphicData uri="http://schemas.openxmlformats.org/presentationml/2006/ole">
            <mc:AlternateContent xmlns:mc="http://schemas.openxmlformats.org/markup-compatibility/2006">
              <mc:Choice xmlns:v="urn:schemas-microsoft-com:vml" Requires="v">
                <p:oleObj name="SPW 11.0 Graph" r:id="rId3" imgW="5720486" imgH="4207154" progId="SigmaPlotGraphicObject.10">
                  <p:embed/>
                </p:oleObj>
              </mc:Choice>
              <mc:Fallback>
                <p:oleObj name="SPW 11.0 Graph" r:id="rId3" imgW="5720486" imgH="4207154" progId="SigmaPlotGraphicObject.10">
                  <p:embed/>
                  <p:pic>
                    <p:nvPicPr>
                      <p:cNvPr id="41989" name="Object 7">
                        <a:extLst>
                          <a:ext uri="{FF2B5EF4-FFF2-40B4-BE49-F238E27FC236}">
                            <a16:creationId xmlns:a16="http://schemas.microsoft.com/office/drawing/2014/main" id="{199C70AC-E04D-478F-923B-1E79CA621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0"/>
                        <a:ext cx="4484688"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0" name="Object 8">
            <a:extLst>
              <a:ext uri="{FF2B5EF4-FFF2-40B4-BE49-F238E27FC236}">
                <a16:creationId xmlns:a16="http://schemas.microsoft.com/office/drawing/2014/main" id="{653FDD81-3132-4DE2-9DBC-833A6E32A18E}"/>
              </a:ext>
            </a:extLst>
          </p:cNvPr>
          <p:cNvGraphicFramePr>
            <a:graphicFrameLocks noChangeAspect="1"/>
          </p:cNvGraphicFramePr>
          <p:nvPr/>
        </p:nvGraphicFramePr>
        <p:xfrm>
          <a:off x="4495800" y="1371600"/>
          <a:ext cx="4484688" cy="3292475"/>
        </p:xfrm>
        <a:graphic>
          <a:graphicData uri="http://schemas.openxmlformats.org/presentationml/2006/ole">
            <mc:AlternateContent xmlns:mc="http://schemas.openxmlformats.org/markup-compatibility/2006">
              <mc:Choice xmlns:v="urn:schemas-microsoft-com:vml" Requires="v">
                <p:oleObj name="SPW 11.0 Graph" r:id="rId5" imgW="5720486" imgH="4207154" progId="SigmaPlotGraphicObject.10">
                  <p:embed/>
                </p:oleObj>
              </mc:Choice>
              <mc:Fallback>
                <p:oleObj name="SPW 11.0 Graph" r:id="rId5" imgW="5720486" imgH="4207154" progId="SigmaPlotGraphicObject.10">
                  <p:embed/>
                  <p:pic>
                    <p:nvPicPr>
                      <p:cNvPr id="41990" name="Object 8">
                        <a:extLst>
                          <a:ext uri="{FF2B5EF4-FFF2-40B4-BE49-F238E27FC236}">
                            <a16:creationId xmlns:a16="http://schemas.microsoft.com/office/drawing/2014/main" id="{653FDD81-3132-4DE2-9DBC-833A6E32A1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371600"/>
                        <a:ext cx="4484688"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17411931"/>
      </p:ext>
    </p:extLst>
  </p:cSld>
  <p:clrMapOvr>
    <a:masterClrMapping/>
  </p:clrMapOvr>
  <p:transition>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3F14768-26FC-41C5-9A88-F4019EAF89AA}"/>
              </a:ext>
            </a:extLst>
          </p:cNvPr>
          <p:cNvSpPr>
            <a:spLocks noGrp="1"/>
          </p:cNvSpPr>
          <p:nvPr>
            <p:ph type="title"/>
          </p:nvPr>
        </p:nvSpPr>
        <p:spPr>
          <a:xfrm>
            <a:off x="457200" y="311150"/>
            <a:ext cx="8229600" cy="1143000"/>
          </a:xfrm>
        </p:spPr>
        <p:txBody>
          <a:bodyPr/>
          <a:lstStyle/>
          <a:p>
            <a:r>
              <a:rPr lang="en-US" altLang="en-US" sz="3600" dirty="0"/>
              <a:t>The effect of h2E2 on the pharmacokinetics of cocaine in rats</a:t>
            </a:r>
          </a:p>
        </p:txBody>
      </p:sp>
      <p:sp>
        <p:nvSpPr>
          <p:cNvPr id="44035" name="Content Placeholder 2">
            <a:extLst>
              <a:ext uri="{FF2B5EF4-FFF2-40B4-BE49-F238E27FC236}">
                <a16:creationId xmlns:a16="http://schemas.microsoft.com/office/drawing/2014/main" id="{BAEE2E19-F86C-407D-980E-6B38AA8639A1}"/>
              </a:ext>
            </a:extLst>
          </p:cNvPr>
          <p:cNvSpPr>
            <a:spLocks noGrp="1"/>
          </p:cNvSpPr>
          <p:nvPr>
            <p:ph idx="1"/>
          </p:nvPr>
        </p:nvSpPr>
        <p:spPr>
          <a:xfrm>
            <a:off x="457200" y="1524000"/>
            <a:ext cx="8229600" cy="4602163"/>
          </a:xfrm>
        </p:spPr>
        <p:txBody>
          <a:bodyPr/>
          <a:lstStyle/>
          <a:p>
            <a:endParaRPr lang="en-US" altLang="en-US" dirty="0"/>
          </a:p>
        </p:txBody>
      </p:sp>
      <p:pic>
        <p:nvPicPr>
          <p:cNvPr id="44036" name="Picture 3">
            <a:extLst>
              <a:ext uri="{FF2B5EF4-FFF2-40B4-BE49-F238E27FC236}">
                <a16:creationId xmlns:a16="http://schemas.microsoft.com/office/drawing/2014/main" id="{52D6831C-19B4-44F2-9AC1-43D8C84D1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7544" r="10367" b="27699"/>
          <a:stretch>
            <a:fillRect/>
          </a:stretch>
        </p:blipFill>
        <p:spPr bwMode="auto">
          <a:xfrm>
            <a:off x="461963" y="1384300"/>
            <a:ext cx="78613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57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33799854-2F19-4449-9810-CACF91C074F7}"/>
              </a:ext>
            </a:extLst>
          </p:cNvPr>
          <p:cNvSpPr>
            <a:spLocks noGrp="1" noChangeArrowheads="1"/>
          </p:cNvSpPr>
          <p:nvPr>
            <p:ph type="title"/>
          </p:nvPr>
        </p:nvSpPr>
        <p:spPr>
          <a:xfrm>
            <a:off x="304800" y="898525"/>
            <a:ext cx="7315200" cy="685800"/>
          </a:xfrm>
        </p:spPr>
        <p:txBody>
          <a:bodyPr/>
          <a:lstStyle/>
          <a:p>
            <a:pPr algn="l"/>
            <a:r>
              <a:rPr lang="en-US" altLang="en-US" dirty="0"/>
              <a:t>Center for Addiction Research (CAR)</a:t>
            </a:r>
          </a:p>
        </p:txBody>
      </p:sp>
      <p:sp>
        <p:nvSpPr>
          <p:cNvPr id="10243" name="Slide Number Placeholder 3">
            <a:extLst>
              <a:ext uri="{FF2B5EF4-FFF2-40B4-BE49-F238E27FC236}">
                <a16:creationId xmlns:a16="http://schemas.microsoft.com/office/drawing/2014/main" id="{DF9B3EAE-6D25-4D5E-B941-AAF48769FE96}"/>
              </a:ext>
            </a:extLst>
          </p:cNvPr>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2D1A665D-DADB-45C5-893D-6910DE862C1D}" type="slidenum">
              <a:rPr lang="en-US" altLang="en-US" sz="1400"/>
              <a:pPr algn="r" eaLnBrk="1" hangingPunct="1">
                <a:spcBef>
                  <a:spcPct val="0"/>
                </a:spcBef>
                <a:buFontTx/>
                <a:buNone/>
              </a:pPr>
              <a:t>2</a:t>
            </a:fld>
            <a:endParaRPr lang="en-US" altLang="en-US" sz="1400" dirty="0">
              <a:solidFill>
                <a:srgbClr val="000000"/>
              </a:solidFill>
            </a:endParaRPr>
          </a:p>
        </p:txBody>
      </p:sp>
      <p:sp>
        <p:nvSpPr>
          <p:cNvPr id="10244" name="TextBox 7">
            <a:extLst>
              <a:ext uri="{FF2B5EF4-FFF2-40B4-BE49-F238E27FC236}">
                <a16:creationId xmlns:a16="http://schemas.microsoft.com/office/drawing/2014/main" id="{159121FF-57BA-46D7-9ED7-066F90215BED}"/>
              </a:ext>
            </a:extLst>
          </p:cNvPr>
          <p:cNvSpPr txBox="1">
            <a:spLocks noChangeArrowheads="1"/>
          </p:cNvSpPr>
          <p:nvPr/>
        </p:nvSpPr>
        <p:spPr bwMode="auto">
          <a:xfrm>
            <a:off x="381000" y="1676400"/>
            <a:ext cx="80772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sz="2400" dirty="0"/>
              <a:t>The CAR was launched in October of 2020</a:t>
            </a:r>
          </a:p>
          <a:p>
            <a:endParaRPr lang="en-US" altLang="en-US" sz="1200" dirty="0"/>
          </a:p>
          <a:p>
            <a:r>
              <a:rPr lang="en-US" altLang="en-US" sz="2400" dirty="0"/>
              <a:t>Mission: to support cross-disciplinary collaborations across UC as well as with community partners, governmental institutions, and other academic institutions in order to accelerate scientific progress in addiction prevention and treatment</a:t>
            </a:r>
          </a:p>
          <a:p>
            <a:endParaRPr lang="en-US" altLang="en-US" sz="1200" dirty="0"/>
          </a:p>
          <a:p>
            <a:r>
              <a:rPr lang="en-US" altLang="en-US" sz="2400" dirty="0"/>
              <a:t>Twenty-eight faculty from four UC Colleges</a:t>
            </a:r>
          </a:p>
          <a:p>
            <a:endParaRPr lang="en-US" altLang="en-US" sz="1600" dirty="0"/>
          </a:p>
          <a:p>
            <a:pPr>
              <a:spcBef>
                <a:spcPct val="0"/>
              </a:spcBef>
            </a:pPr>
            <a:r>
              <a:rPr lang="en-US" altLang="en-US" sz="2400" dirty="0"/>
              <a:t>CAR Website: </a:t>
            </a:r>
            <a:r>
              <a:rPr lang="en-US" altLang="en-US" sz="2400" u="sng" dirty="0">
                <a:hlinkClick r:id="rId3"/>
              </a:rPr>
              <a:t>https://med.uc.edu/institutes/CAR/home</a:t>
            </a:r>
            <a:endParaRPr lang="en-US" altLang="en-US" sz="2400" dirty="0"/>
          </a:p>
          <a:p>
            <a:endParaRPr lang="en-US" altLang="en-US" sz="2000" dirty="0"/>
          </a:p>
          <a:p>
            <a:pPr>
              <a:spcBef>
                <a:spcPct val="0"/>
              </a:spcBef>
              <a:buFontTx/>
              <a:buNone/>
            </a:pPr>
            <a:endParaRPr lang="en-US" altLang="en-US" sz="200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icture 2">
            <a:extLst>
              <a:ext uri="{FF2B5EF4-FFF2-40B4-BE49-F238E27FC236}">
                <a16:creationId xmlns:a16="http://schemas.microsoft.com/office/drawing/2014/main" id="{8FBF7E2A-47A2-45FE-8B93-25CF7995F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368792"/>
      </p:ext>
    </p:extLst>
  </p:cSld>
  <p:clrMapOvr>
    <a:masterClrMapping/>
  </p:clrMapOvr>
  <p:transition>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5">
            <a:extLst>
              <a:ext uri="{FF2B5EF4-FFF2-40B4-BE49-F238E27FC236}">
                <a16:creationId xmlns:a16="http://schemas.microsoft.com/office/drawing/2014/main" id="{8D27E28C-C1AA-4A8B-93AE-E09C7D8007BF}"/>
              </a:ext>
            </a:extLst>
          </p:cNvPr>
          <p:cNvGraphicFramePr>
            <a:graphicFrameLocks noChangeAspect="1"/>
          </p:cNvGraphicFramePr>
          <p:nvPr/>
        </p:nvGraphicFramePr>
        <p:xfrm>
          <a:off x="609600" y="239713"/>
          <a:ext cx="7696200" cy="6577012"/>
        </p:xfrm>
        <a:graphic>
          <a:graphicData uri="http://schemas.openxmlformats.org/presentationml/2006/ole">
            <mc:AlternateContent xmlns:mc="http://schemas.openxmlformats.org/markup-compatibility/2006">
              <mc:Choice xmlns:v="urn:schemas-microsoft-com:vml" Requires="v">
                <p:oleObj name="SPW 9.0 Graph" r:id="rId2" imgW="5421478" imgH="4633265" progId="SigmaPlotGraphicObject.8">
                  <p:embed/>
                </p:oleObj>
              </mc:Choice>
              <mc:Fallback>
                <p:oleObj name="SPW 9.0 Graph" r:id="rId2" imgW="5421478" imgH="4633265" progId="SigmaPlotGraphicObject.8">
                  <p:embed/>
                  <p:pic>
                    <p:nvPicPr>
                      <p:cNvPr id="46082" name="Object 5">
                        <a:extLst>
                          <a:ext uri="{FF2B5EF4-FFF2-40B4-BE49-F238E27FC236}">
                            <a16:creationId xmlns:a16="http://schemas.microsoft.com/office/drawing/2014/main" id="{8D27E28C-C1AA-4A8B-93AE-E09C7D800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9713"/>
                        <a:ext cx="7696200" cy="657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92257787"/>
      </p:ext>
    </p:extLst>
  </p:cSld>
  <p:clrMapOvr>
    <a:masterClrMapping/>
  </p:clrMapOvr>
  <p:transition>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AA1EB4F7-CA83-488F-9D40-A7545E9EF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404938"/>
            <a:ext cx="68961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Lst>
        </p:spPr>
      </p:pic>
      <p:sp>
        <p:nvSpPr>
          <p:cNvPr id="47107" name="Title 1">
            <a:extLst>
              <a:ext uri="{FF2B5EF4-FFF2-40B4-BE49-F238E27FC236}">
                <a16:creationId xmlns:a16="http://schemas.microsoft.com/office/drawing/2014/main" id="{33F91B18-74C9-4B5C-BF3F-ED9932877067}"/>
              </a:ext>
            </a:extLst>
          </p:cNvPr>
          <p:cNvSpPr>
            <a:spLocks noGrp="1"/>
          </p:cNvSpPr>
          <p:nvPr>
            <p:ph type="title"/>
          </p:nvPr>
        </p:nvSpPr>
        <p:spPr/>
        <p:txBody>
          <a:bodyPr/>
          <a:lstStyle/>
          <a:p>
            <a:r>
              <a:rPr lang="en-US" altLang="en-US" dirty="0"/>
              <a:t>GPEx</a:t>
            </a:r>
            <a:r>
              <a:rPr lang="en-US" altLang="en-US" baseline="30000" dirty="0"/>
              <a:t>TM </a:t>
            </a:r>
            <a:r>
              <a:rPr lang="en-US" altLang="en-US" dirty="0"/>
              <a:t>(gene product expression) cell line engineering</a:t>
            </a:r>
            <a:endParaRPr lang="en-US" altLang="en-US" baseline="30000" dirty="0"/>
          </a:p>
        </p:txBody>
      </p:sp>
      <p:sp>
        <p:nvSpPr>
          <p:cNvPr id="47108" name="Content Placeholder 2">
            <a:extLst>
              <a:ext uri="{FF2B5EF4-FFF2-40B4-BE49-F238E27FC236}">
                <a16:creationId xmlns:a16="http://schemas.microsoft.com/office/drawing/2014/main" id="{218237F4-5A10-4716-A6CF-D7A2A0BEEA05}"/>
              </a:ext>
            </a:extLst>
          </p:cNvPr>
          <p:cNvSpPr>
            <a:spLocks noGrp="1"/>
          </p:cNvSpPr>
          <p:nvPr>
            <p:ph idx="1"/>
          </p:nvPr>
        </p:nvSpPr>
        <p:spPr>
          <a:xfrm>
            <a:off x="457200" y="1600200"/>
            <a:ext cx="8229600" cy="3852863"/>
          </a:xfrm>
        </p:spPr>
        <p:txBody>
          <a:bodyPr/>
          <a:lstStyle/>
          <a:p>
            <a:endParaRPr lang="en-US" altLang="en-US" dirty="0"/>
          </a:p>
        </p:txBody>
      </p:sp>
      <p:sp>
        <p:nvSpPr>
          <p:cNvPr id="47109" name="TextBox 3">
            <a:extLst>
              <a:ext uri="{FF2B5EF4-FFF2-40B4-BE49-F238E27FC236}">
                <a16:creationId xmlns:a16="http://schemas.microsoft.com/office/drawing/2014/main" id="{D4198163-04A7-4360-ABF5-06A829699E52}"/>
              </a:ext>
            </a:extLst>
          </p:cNvPr>
          <p:cNvSpPr txBox="1">
            <a:spLocks noChangeArrowheads="1"/>
          </p:cNvSpPr>
          <p:nvPr/>
        </p:nvSpPr>
        <p:spPr bwMode="auto">
          <a:xfrm>
            <a:off x="457200" y="57150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000000"/>
                </a:solidFill>
                <a:latin typeface="Times New Roman" panose="02020603050405020304" pitchFamily="18" charset="0"/>
              </a:rPr>
              <a:t>From: Bleck, GT. An alternative method for the rapid generation of stable, high-expressing mammalian cell lines.  </a:t>
            </a:r>
            <a:r>
              <a:rPr lang="en-US" altLang="en-US" sz="1800" u="sng" dirty="0">
                <a:solidFill>
                  <a:srgbClr val="000000"/>
                </a:solidFill>
                <a:latin typeface="Times New Roman" panose="02020603050405020304" pitchFamily="18" charset="0"/>
              </a:rPr>
              <a:t>Bioprocessing Journal</a:t>
            </a:r>
            <a:r>
              <a:rPr lang="en-US" altLang="en-US" sz="1800" dirty="0">
                <a:solidFill>
                  <a:srgbClr val="000000"/>
                </a:solidFill>
                <a:latin typeface="Times New Roman" panose="02020603050405020304" pitchFamily="18" charset="0"/>
              </a:rPr>
              <a:t> September/October 2005; 1-7.</a:t>
            </a:r>
          </a:p>
        </p:txBody>
      </p:sp>
    </p:spTree>
    <p:extLst>
      <p:ext uri="{BB962C8B-B14F-4D97-AF65-F5344CB8AC3E}">
        <p14:creationId xmlns:p14="http://schemas.microsoft.com/office/powerpoint/2010/main" val="95556750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AE85E19-18C2-4458-8C67-067EB5267CE8}"/>
              </a:ext>
            </a:extLst>
          </p:cNvPr>
          <p:cNvSpPr>
            <a:spLocks noChangeArrowheads="1"/>
          </p:cNvSpPr>
          <p:nvPr/>
        </p:nvSpPr>
        <p:spPr bwMode="auto">
          <a:xfrm>
            <a:off x="152400" y="152400"/>
            <a:ext cx="8305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4F81BD"/>
                </a:solidFill>
                <a:latin typeface="Verdana" panose="020B0604030504040204" pitchFamily="34" charset="0"/>
              </a:rPr>
              <a:t>Overview of GPEx</a:t>
            </a:r>
            <a:r>
              <a:rPr lang="en-US" altLang="en-US" sz="2800" b="1" baseline="30000" dirty="0">
                <a:solidFill>
                  <a:srgbClr val="4F81BD"/>
                </a:solidFill>
                <a:latin typeface="Symbol" panose="05050102010706020507" pitchFamily="18" charset="2"/>
              </a:rPr>
              <a:t>â</a:t>
            </a:r>
            <a:r>
              <a:rPr lang="en-US" altLang="en-US" sz="2800" b="1" dirty="0">
                <a:solidFill>
                  <a:srgbClr val="4F81BD"/>
                </a:solidFill>
                <a:latin typeface="Verdana" panose="020B0604030504040204" pitchFamily="34" charset="0"/>
              </a:rPr>
              <a:t>: Catalent’s Antibody Production Platform Technology </a:t>
            </a:r>
          </a:p>
        </p:txBody>
      </p:sp>
      <p:sp>
        <p:nvSpPr>
          <p:cNvPr id="48131" name="Text Box 3">
            <a:extLst>
              <a:ext uri="{FF2B5EF4-FFF2-40B4-BE49-F238E27FC236}">
                <a16:creationId xmlns:a16="http://schemas.microsoft.com/office/drawing/2014/main" id="{B508A938-04FA-4E97-9027-0EB25BFD97B4}"/>
              </a:ext>
            </a:extLst>
          </p:cNvPr>
          <p:cNvSpPr txBox="1">
            <a:spLocks noChangeArrowheads="1"/>
          </p:cNvSpPr>
          <p:nvPr/>
        </p:nvSpPr>
        <p:spPr bwMode="auto">
          <a:xfrm>
            <a:off x="-84138" y="1524000"/>
            <a:ext cx="172402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0000FF"/>
                </a:solidFill>
                <a:latin typeface="Arial" panose="020B0604020202020204" pitchFamily="34" charset="0"/>
              </a:rPr>
              <a:t>LC Retrovector </a:t>
            </a:r>
          </a:p>
          <a:p>
            <a:pPr algn="ctr">
              <a:spcBef>
                <a:spcPct val="0"/>
              </a:spcBef>
              <a:buFontTx/>
              <a:buNone/>
            </a:pPr>
            <a:r>
              <a:rPr lang="en-US" altLang="en-US" sz="1600" b="1" dirty="0">
                <a:solidFill>
                  <a:srgbClr val="0000FF"/>
                </a:solidFill>
                <a:latin typeface="Arial" panose="020B0604020202020204" pitchFamily="34" charset="0"/>
              </a:rPr>
              <a:t>Transduction </a:t>
            </a:r>
          </a:p>
          <a:p>
            <a:pPr algn="ctr">
              <a:spcBef>
                <a:spcPct val="0"/>
              </a:spcBef>
              <a:buFontTx/>
              <a:buNone/>
            </a:pPr>
            <a:r>
              <a:rPr lang="en-US" altLang="en-US" sz="1600" b="1" dirty="0">
                <a:solidFill>
                  <a:srgbClr val="0000FF"/>
                </a:solidFill>
                <a:latin typeface="Arial" panose="020B0604020202020204" pitchFamily="34" charset="0"/>
              </a:rPr>
              <a:t>of Cells</a:t>
            </a:r>
          </a:p>
        </p:txBody>
      </p:sp>
      <p:sp>
        <p:nvSpPr>
          <p:cNvPr id="48132" name="Oval 4">
            <a:extLst>
              <a:ext uri="{FF2B5EF4-FFF2-40B4-BE49-F238E27FC236}">
                <a16:creationId xmlns:a16="http://schemas.microsoft.com/office/drawing/2014/main" id="{28FBE595-281D-4CE2-9AF5-576E106B65E5}"/>
              </a:ext>
            </a:extLst>
          </p:cNvPr>
          <p:cNvSpPr>
            <a:spLocks noChangeArrowheads="1"/>
          </p:cNvSpPr>
          <p:nvPr/>
        </p:nvSpPr>
        <p:spPr bwMode="auto">
          <a:xfrm>
            <a:off x="581025" y="3181350"/>
            <a:ext cx="762000" cy="457200"/>
          </a:xfrm>
          <a:prstGeom prst="ellipse">
            <a:avLst/>
          </a:prstGeom>
          <a:solidFill>
            <a:schemeClr val="bg1"/>
          </a:solidFill>
          <a:ln w="381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33" name="Line 5">
            <a:extLst>
              <a:ext uri="{FF2B5EF4-FFF2-40B4-BE49-F238E27FC236}">
                <a16:creationId xmlns:a16="http://schemas.microsoft.com/office/drawing/2014/main" id="{8A777980-EAC6-484F-92B6-33FB93EFED0E}"/>
              </a:ext>
            </a:extLst>
          </p:cNvPr>
          <p:cNvSpPr>
            <a:spLocks noChangeShapeType="1"/>
          </p:cNvSpPr>
          <p:nvPr/>
        </p:nvSpPr>
        <p:spPr bwMode="auto">
          <a:xfrm>
            <a:off x="1190625" y="2382838"/>
            <a:ext cx="0" cy="798512"/>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134" name="Line 6">
            <a:extLst>
              <a:ext uri="{FF2B5EF4-FFF2-40B4-BE49-F238E27FC236}">
                <a16:creationId xmlns:a16="http://schemas.microsoft.com/office/drawing/2014/main" id="{AD3842C3-7BA1-4786-BB59-A0879B0BF223}"/>
              </a:ext>
            </a:extLst>
          </p:cNvPr>
          <p:cNvSpPr>
            <a:spLocks noChangeShapeType="1"/>
          </p:cNvSpPr>
          <p:nvPr/>
        </p:nvSpPr>
        <p:spPr bwMode="auto">
          <a:xfrm flipV="1">
            <a:off x="1419225" y="3409950"/>
            <a:ext cx="533400" cy="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135" name="Oval 7">
            <a:extLst>
              <a:ext uri="{FF2B5EF4-FFF2-40B4-BE49-F238E27FC236}">
                <a16:creationId xmlns:a16="http://schemas.microsoft.com/office/drawing/2014/main" id="{255B9B2E-6970-4A2A-9640-F8D866D00E01}"/>
              </a:ext>
            </a:extLst>
          </p:cNvPr>
          <p:cNvSpPr>
            <a:spLocks noChangeArrowheads="1"/>
          </p:cNvSpPr>
          <p:nvPr/>
        </p:nvSpPr>
        <p:spPr bwMode="auto">
          <a:xfrm>
            <a:off x="2028825" y="3181350"/>
            <a:ext cx="762000" cy="457200"/>
          </a:xfrm>
          <a:prstGeom prst="ellipse">
            <a:avLst/>
          </a:prstGeom>
          <a:solidFill>
            <a:schemeClr val="bg1"/>
          </a:solidFill>
          <a:ln w="381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36" name="Text Box 8">
            <a:extLst>
              <a:ext uri="{FF2B5EF4-FFF2-40B4-BE49-F238E27FC236}">
                <a16:creationId xmlns:a16="http://schemas.microsoft.com/office/drawing/2014/main" id="{BFE37BAE-063B-4D4A-975F-43DCA253BCCD}"/>
              </a:ext>
            </a:extLst>
          </p:cNvPr>
          <p:cNvSpPr txBox="1">
            <a:spLocks noChangeArrowheads="1"/>
          </p:cNvSpPr>
          <p:nvPr/>
        </p:nvSpPr>
        <p:spPr bwMode="auto">
          <a:xfrm>
            <a:off x="1516063" y="1524000"/>
            <a:ext cx="1746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6699FF"/>
                </a:solidFill>
                <a:latin typeface="Arial" panose="020B0604020202020204" pitchFamily="34" charset="0"/>
              </a:rPr>
              <a:t>HC Retrovector </a:t>
            </a:r>
          </a:p>
          <a:p>
            <a:pPr algn="ctr">
              <a:spcBef>
                <a:spcPct val="0"/>
              </a:spcBef>
              <a:buFontTx/>
              <a:buNone/>
            </a:pPr>
            <a:r>
              <a:rPr lang="en-US" altLang="en-US" sz="1600" b="1" dirty="0">
                <a:solidFill>
                  <a:srgbClr val="6699FF"/>
                </a:solidFill>
                <a:latin typeface="Arial" panose="020B0604020202020204" pitchFamily="34" charset="0"/>
              </a:rPr>
              <a:t>Transduction </a:t>
            </a:r>
          </a:p>
          <a:p>
            <a:pPr algn="ctr">
              <a:spcBef>
                <a:spcPct val="0"/>
              </a:spcBef>
              <a:buFontTx/>
              <a:buNone/>
            </a:pPr>
            <a:r>
              <a:rPr lang="en-US" altLang="en-US" sz="1600" b="1" dirty="0">
                <a:solidFill>
                  <a:srgbClr val="6699FF"/>
                </a:solidFill>
                <a:latin typeface="Arial" panose="020B0604020202020204" pitchFamily="34" charset="0"/>
              </a:rPr>
              <a:t>of Cells</a:t>
            </a:r>
          </a:p>
        </p:txBody>
      </p:sp>
      <p:sp>
        <p:nvSpPr>
          <p:cNvPr id="48137" name="Line 9">
            <a:extLst>
              <a:ext uri="{FF2B5EF4-FFF2-40B4-BE49-F238E27FC236}">
                <a16:creationId xmlns:a16="http://schemas.microsoft.com/office/drawing/2014/main" id="{22B47A51-D383-4943-8A40-D03A46DB3161}"/>
              </a:ext>
            </a:extLst>
          </p:cNvPr>
          <p:cNvSpPr>
            <a:spLocks noChangeShapeType="1"/>
          </p:cNvSpPr>
          <p:nvPr/>
        </p:nvSpPr>
        <p:spPr bwMode="auto">
          <a:xfrm>
            <a:off x="2714625" y="2397125"/>
            <a:ext cx="0" cy="784225"/>
          </a:xfrm>
          <a:prstGeom prst="line">
            <a:avLst/>
          </a:prstGeom>
          <a:noFill/>
          <a:ln w="57150">
            <a:solidFill>
              <a:srgbClr val="66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138" name="Oval 10">
            <a:extLst>
              <a:ext uri="{FF2B5EF4-FFF2-40B4-BE49-F238E27FC236}">
                <a16:creationId xmlns:a16="http://schemas.microsoft.com/office/drawing/2014/main" id="{00E6E09E-004C-4A25-88C3-13F922137C7C}"/>
              </a:ext>
            </a:extLst>
          </p:cNvPr>
          <p:cNvSpPr>
            <a:spLocks noChangeArrowheads="1"/>
          </p:cNvSpPr>
          <p:nvPr/>
        </p:nvSpPr>
        <p:spPr bwMode="auto">
          <a:xfrm>
            <a:off x="5410200" y="2952750"/>
            <a:ext cx="304800" cy="304800"/>
          </a:xfrm>
          <a:prstGeom prst="ellipse">
            <a:avLst/>
          </a:prstGeom>
          <a:solidFill>
            <a:schemeClr val="bg1"/>
          </a:solidFill>
          <a:ln w="381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39" name="Text Box 11">
            <a:extLst>
              <a:ext uri="{FF2B5EF4-FFF2-40B4-BE49-F238E27FC236}">
                <a16:creationId xmlns:a16="http://schemas.microsoft.com/office/drawing/2014/main" id="{6E871EA9-C1D4-4EB3-BBA0-44AF04643732}"/>
              </a:ext>
            </a:extLst>
          </p:cNvPr>
          <p:cNvSpPr txBox="1">
            <a:spLocks noChangeArrowheads="1"/>
          </p:cNvSpPr>
          <p:nvPr/>
        </p:nvSpPr>
        <p:spPr bwMode="auto">
          <a:xfrm>
            <a:off x="4975225" y="1524000"/>
            <a:ext cx="1738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4F81BD"/>
                </a:solidFill>
                <a:latin typeface="Arial" panose="020B0604020202020204" pitchFamily="34" charset="0"/>
              </a:rPr>
              <a:t>Limited Dilution</a:t>
            </a:r>
          </a:p>
          <a:p>
            <a:pPr algn="ctr">
              <a:spcBef>
                <a:spcPct val="0"/>
              </a:spcBef>
              <a:buFontTx/>
              <a:buNone/>
            </a:pPr>
            <a:r>
              <a:rPr lang="en-US" altLang="en-US" sz="1600" b="1" dirty="0">
                <a:solidFill>
                  <a:srgbClr val="4F81BD"/>
                </a:solidFill>
                <a:latin typeface="Arial" panose="020B0604020202020204" pitchFamily="34" charset="0"/>
              </a:rPr>
              <a:t>Cell Cloning</a:t>
            </a:r>
          </a:p>
        </p:txBody>
      </p:sp>
      <p:sp>
        <p:nvSpPr>
          <p:cNvPr id="48140" name="Oval 12">
            <a:extLst>
              <a:ext uri="{FF2B5EF4-FFF2-40B4-BE49-F238E27FC236}">
                <a16:creationId xmlns:a16="http://schemas.microsoft.com/office/drawing/2014/main" id="{7B48512B-9F9D-47AD-ABC4-D779A56DD709}"/>
              </a:ext>
            </a:extLst>
          </p:cNvPr>
          <p:cNvSpPr>
            <a:spLocks noChangeArrowheads="1"/>
          </p:cNvSpPr>
          <p:nvPr/>
        </p:nvSpPr>
        <p:spPr bwMode="auto">
          <a:xfrm>
            <a:off x="7848600" y="3181350"/>
            <a:ext cx="762000" cy="457200"/>
          </a:xfrm>
          <a:prstGeom prst="ellipse">
            <a:avLst/>
          </a:prstGeom>
          <a:solidFill>
            <a:schemeClr val="bg1"/>
          </a:solidFill>
          <a:ln w="381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41" name="Text Box 13">
            <a:extLst>
              <a:ext uri="{FF2B5EF4-FFF2-40B4-BE49-F238E27FC236}">
                <a16:creationId xmlns:a16="http://schemas.microsoft.com/office/drawing/2014/main" id="{645FA13D-6309-415B-A626-2C726A4E3C9E}"/>
              </a:ext>
            </a:extLst>
          </p:cNvPr>
          <p:cNvSpPr txBox="1">
            <a:spLocks noChangeArrowheads="1"/>
          </p:cNvSpPr>
          <p:nvPr/>
        </p:nvSpPr>
        <p:spPr bwMode="auto">
          <a:xfrm>
            <a:off x="7691438" y="1524000"/>
            <a:ext cx="104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4F81BD"/>
                </a:solidFill>
                <a:latin typeface="Arial" panose="020B0604020202020204" pitchFamily="34" charset="0"/>
              </a:rPr>
              <a:t>Clonal </a:t>
            </a:r>
          </a:p>
          <a:p>
            <a:pPr algn="ctr">
              <a:spcBef>
                <a:spcPct val="0"/>
              </a:spcBef>
              <a:buFontTx/>
              <a:buNone/>
            </a:pPr>
            <a:r>
              <a:rPr lang="en-US" altLang="en-US" sz="1600" b="1" dirty="0">
                <a:solidFill>
                  <a:srgbClr val="4F81BD"/>
                </a:solidFill>
                <a:latin typeface="Arial" panose="020B0604020202020204" pitchFamily="34" charset="0"/>
              </a:rPr>
              <a:t>Cell Line</a:t>
            </a:r>
          </a:p>
        </p:txBody>
      </p:sp>
      <p:sp>
        <p:nvSpPr>
          <p:cNvPr id="48142" name="Oval 14">
            <a:extLst>
              <a:ext uri="{FF2B5EF4-FFF2-40B4-BE49-F238E27FC236}">
                <a16:creationId xmlns:a16="http://schemas.microsoft.com/office/drawing/2014/main" id="{E1070309-6193-458F-B9AC-360462F7C5BE}"/>
              </a:ext>
            </a:extLst>
          </p:cNvPr>
          <p:cNvSpPr>
            <a:spLocks noChangeArrowheads="1"/>
          </p:cNvSpPr>
          <p:nvPr/>
        </p:nvSpPr>
        <p:spPr bwMode="auto">
          <a:xfrm>
            <a:off x="657225" y="3333750"/>
            <a:ext cx="76200" cy="76200"/>
          </a:xfrm>
          <a:prstGeom prst="ellipse">
            <a:avLst/>
          </a:prstGeom>
          <a:solidFill>
            <a:schemeClr val="accent2"/>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43" name="Oval 15">
            <a:extLst>
              <a:ext uri="{FF2B5EF4-FFF2-40B4-BE49-F238E27FC236}">
                <a16:creationId xmlns:a16="http://schemas.microsoft.com/office/drawing/2014/main" id="{22F3F4FD-FE3F-4DDD-BE12-7280E315A05F}"/>
              </a:ext>
            </a:extLst>
          </p:cNvPr>
          <p:cNvSpPr>
            <a:spLocks noChangeArrowheads="1"/>
          </p:cNvSpPr>
          <p:nvPr/>
        </p:nvSpPr>
        <p:spPr bwMode="auto">
          <a:xfrm>
            <a:off x="809625" y="3486150"/>
            <a:ext cx="76200" cy="76200"/>
          </a:xfrm>
          <a:prstGeom prst="ellipse">
            <a:avLst/>
          </a:prstGeom>
          <a:solidFill>
            <a:schemeClr val="accent2"/>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44" name="Oval 16">
            <a:extLst>
              <a:ext uri="{FF2B5EF4-FFF2-40B4-BE49-F238E27FC236}">
                <a16:creationId xmlns:a16="http://schemas.microsoft.com/office/drawing/2014/main" id="{624B15ED-CF52-4B02-B297-B89E08035950}"/>
              </a:ext>
            </a:extLst>
          </p:cNvPr>
          <p:cNvSpPr>
            <a:spLocks noChangeArrowheads="1"/>
          </p:cNvSpPr>
          <p:nvPr/>
        </p:nvSpPr>
        <p:spPr bwMode="auto">
          <a:xfrm>
            <a:off x="962025" y="3486150"/>
            <a:ext cx="76200" cy="76200"/>
          </a:xfrm>
          <a:prstGeom prst="ellipse">
            <a:avLst/>
          </a:prstGeom>
          <a:solidFill>
            <a:schemeClr val="accent2"/>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45" name="Oval 17">
            <a:extLst>
              <a:ext uri="{FF2B5EF4-FFF2-40B4-BE49-F238E27FC236}">
                <a16:creationId xmlns:a16="http://schemas.microsoft.com/office/drawing/2014/main" id="{6AE67B55-B29B-43BD-A921-F2534A360FEE}"/>
              </a:ext>
            </a:extLst>
          </p:cNvPr>
          <p:cNvSpPr>
            <a:spLocks noChangeArrowheads="1"/>
          </p:cNvSpPr>
          <p:nvPr/>
        </p:nvSpPr>
        <p:spPr bwMode="auto">
          <a:xfrm>
            <a:off x="1114425" y="3486150"/>
            <a:ext cx="76200" cy="76200"/>
          </a:xfrm>
          <a:prstGeom prst="ellipse">
            <a:avLst/>
          </a:prstGeom>
          <a:solidFill>
            <a:schemeClr val="accent2"/>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46" name="Oval 18">
            <a:extLst>
              <a:ext uri="{FF2B5EF4-FFF2-40B4-BE49-F238E27FC236}">
                <a16:creationId xmlns:a16="http://schemas.microsoft.com/office/drawing/2014/main" id="{67EE1A7F-6F46-4CE0-BF82-5016D1859735}"/>
              </a:ext>
            </a:extLst>
          </p:cNvPr>
          <p:cNvSpPr>
            <a:spLocks noChangeArrowheads="1"/>
          </p:cNvSpPr>
          <p:nvPr/>
        </p:nvSpPr>
        <p:spPr bwMode="auto">
          <a:xfrm>
            <a:off x="962025" y="3333750"/>
            <a:ext cx="76200" cy="76200"/>
          </a:xfrm>
          <a:prstGeom prst="ellipse">
            <a:avLst/>
          </a:prstGeom>
          <a:solidFill>
            <a:schemeClr val="accent2"/>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47" name="Oval 19">
            <a:extLst>
              <a:ext uri="{FF2B5EF4-FFF2-40B4-BE49-F238E27FC236}">
                <a16:creationId xmlns:a16="http://schemas.microsoft.com/office/drawing/2014/main" id="{0BD710CB-4D5D-48A9-A582-574377BBBF3F}"/>
              </a:ext>
            </a:extLst>
          </p:cNvPr>
          <p:cNvSpPr>
            <a:spLocks noChangeArrowheads="1"/>
          </p:cNvSpPr>
          <p:nvPr/>
        </p:nvSpPr>
        <p:spPr bwMode="auto">
          <a:xfrm>
            <a:off x="1190625" y="3409950"/>
            <a:ext cx="76200" cy="76200"/>
          </a:xfrm>
          <a:prstGeom prst="ellipse">
            <a:avLst/>
          </a:prstGeom>
          <a:solidFill>
            <a:schemeClr val="accent2"/>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48" name="Oval 20">
            <a:extLst>
              <a:ext uri="{FF2B5EF4-FFF2-40B4-BE49-F238E27FC236}">
                <a16:creationId xmlns:a16="http://schemas.microsoft.com/office/drawing/2014/main" id="{2EED40B0-B176-4827-9E2A-5D885790E4CB}"/>
              </a:ext>
            </a:extLst>
          </p:cNvPr>
          <p:cNvSpPr>
            <a:spLocks noChangeArrowheads="1"/>
          </p:cNvSpPr>
          <p:nvPr/>
        </p:nvSpPr>
        <p:spPr bwMode="auto">
          <a:xfrm>
            <a:off x="1114425" y="3257550"/>
            <a:ext cx="76200" cy="76200"/>
          </a:xfrm>
          <a:prstGeom prst="ellipse">
            <a:avLst/>
          </a:prstGeom>
          <a:solidFill>
            <a:schemeClr val="accent2"/>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49" name="Oval 21">
            <a:extLst>
              <a:ext uri="{FF2B5EF4-FFF2-40B4-BE49-F238E27FC236}">
                <a16:creationId xmlns:a16="http://schemas.microsoft.com/office/drawing/2014/main" id="{C773FFC4-76E2-4CF8-BB07-C25DE9A0D26A}"/>
              </a:ext>
            </a:extLst>
          </p:cNvPr>
          <p:cNvSpPr>
            <a:spLocks noChangeArrowheads="1"/>
          </p:cNvSpPr>
          <p:nvPr/>
        </p:nvSpPr>
        <p:spPr bwMode="auto">
          <a:xfrm>
            <a:off x="962025" y="3257550"/>
            <a:ext cx="76200" cy="76200"/>
          </a:xfrm>
          <a:prstGeom prst="ellipse">
            <a:avLst/>
          </a:prstGeom>
          <a:solidFill>
            <a:schemeClr val="accent2"/>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50" name="Oval 22">
            <a:extLst>
              <a:ext uri="{FF2B5EF4-FFF2-40B4-BE49-F238E27FC236}">
                <a16:creationId xmlns:a16="http://schemas.microsoft.com/office/drawing/2014/main" id="{B747E7A1-9897-4B98-B410-4C900B69ABE2}"/>
              </a:ext>
            </a:extLst>
          </p:cNvPr>
          <p:cNvSpPr>
            <a:spLocks noChangeArrowheads="1"/>
          </p:cNvSpPr>
          <p:nvPr/>
        </p:nvSpPr>
        <p:spPr bwMode="auto">
          <a:xfrm>
            <a:off x="809625" y="3257550"/>
            <a:ext cx="76200" cy="76200"/>
          </a:xfrm>
          <a:prstGeom prst="ellipse">
            <a:avLst/>
          </a:prstGeom>
          <a:solidFill>
            <a:schemeClr val="accent2"/>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51" name="Oval 23">
            <a:extLst>
              <a:ext uri="{FF2B5EF4-FFF2-40B4-BE49-F238E27FC236}">
                <a16:creationId xmlns:a16="http://schemas.microsoft.com/office/drawing/2014/main" id="{97F04C36-C820-4832-8308-C4E80023F89E}"/>
              </a:ext>
            </a:extLst>
          </p:cNvPr>
          <p:cNvSpPr>
            <a:spLocks noChangeArrowheads="1"/>
          </p:cNvSpPr>
          <p:nvPr/>
        </p:nvSpPr>
        <p:spPr bwMode="auto">
          <a:xfrm>
            <a:off x="733425" y="3409950"/>
            <a:ext cx="76200" cy="76200"/>
          </a:xfrm>
          <a:prstGeom prst="ellipse">
            <a:avLst/>
          </a:prstGeom>
          <a:solidFill>
            <a:schemeClr val="accent2"/>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52" name="Oval 24">
            <a:extLst>
              <a:ext uri="{FF2B5EF4-FFF2-40B4-BE49-F238E27FC236}">
                <a16:creationId xmlns:a16="http://schemas.microsoft.com/office/drawing/2014/main" id="{9310D146-AAA5-4179-A628-BBF4CA261E14}"/>
              </a:ext>
            </a:extLst>
          </p:cNvPr>
          <p:cNvSpPr>
            <a:spLocks noChangeArrowheads="1"/>
          </p:cNvSpPr>
          <p:nvPr/>
        </p:nvSpPr>
        <p:spPr bwMode="auto">
          <a:xfrm>
            <a:off x="809625" y="3333750"/>
            <a:ext cx="76200" cy="76200"/>
          </a:xfrm>
          <a:prstGeom prst="ellipse">
            <a:avLst/>
          </a:prstGeom>
          <a:solidFill>
            <a:schemeClr val="accent2"/>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53" name="Oval 25">
            <a:extLst>
              <a:ext uri="{FF2B5EF4-FFF2-40B4-BE49-F238E27FC236}">
                <a16:creationId xmlns:a16="http://schemas.microsoft.com/office/drawing/2014/main" id="{C96320EF-8AA0-438E-B3B5-C05D9B87E69B}"/>
              </a:ext>
            </a:extLst>
          </p:cNvPr>
          <p:cNvSpPr>
            <a:spLocks noChangeArrowheads="1"/>
          </p:cNvSpPr>
          <p:nvPr/>
        </p:nvSpPr>
        <p:spPr bwMode="auto">
          <a:xfrm>
            <a:off x="2181225" y="3486150"/>
            <a:ext cx="76200" cy="76200"/>
          </a:xfrm>
          <a:prstGeom prst="ellipse">
            <a:avLst/>
          </a:prstGeom>
          <a:solidFill>
            <a:srgbClr val="33CCCC"/>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54" name="Oval 26">
            <a:extLst>
              <a:ext uri="{FF2B5EF4-FFF2-40B4-BE49-F238E27FC236}">
                <a16:creationId xmlns:a16="http://schemas.microsoft.com/office/drawing/2014/main" id="{02D81638-149F-4F0D-BDD8-8E50AD7CACCE}"/>
              </a:ext>
            </a:extLst>
          </p:cNvPr>
          <p:cNvSpPr>
            <a:spLocks noChangeArrowheads="1"/>
          </p:cNvSpPr>
          <p:nvPr/>
        </p:nvSpPr>
        <p:spPr bwMode="auto">
          <a:xfrm>
            <a:off x="2562225" y="3409950"/>
            <a:ext cx="76200" cy="76200"/>
          </a:xfrm>
          <a:prstGeom prst="ellipse">
            <a:avLst/>
          </a:prstGeom>
          <a:solidFill>
            <a:schemeClr val="tx1"/>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55" name="Oval 27">
            <a:extLst>
              <a:ext uri="{FF2B5EF4-FFF2-40B4-BE49-F238E27FC236}">
                <a16:creationId xmlns:a16="http://schemas.microsoft.com/office/drawing/2014/main" id="{3D8EEFC1-5430-4FA8-A638-B2EA1F18D3A1}"/>
              </a:ext>
            </a:extLst>
          </p:cNvPr>
          <p:cNvSpPr>
            <a:spLocks noChangeArrowheads="1"/>
          </p:cNvSpPr>
          <p:nvPr/>
        </p:nvSpPr>
        <p:spPr bwMode="auto">
          <a:xfrm>
            <a:off x="2409825" y="3409950"/>
            <a:ext cx="76200" cy="76200"/>
          </a:xfrm>
          <a:prstGeom prst="ellipse">
            <a:avLst/>
          </a:prstGeom>
          <a:solidFill>
            <a:srgbClr val="FFCC99"/>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56" name="Oval 28">
            <a:extLst>
              <a:ext uri="{FF2B5EF4-FFF2-40B4-BE49-F238E27FC236}">
                <a16:creationId xmlns:a16="http://schemas.microsoft.com/office/drawing/2014/main" id="{919DD035-1984-4547-9A77-D26F975B969F}"/>
              </a:ext>
            </a:extLst>
          </p:cNvPr>
          <p:cNvSpPr>
            <a:spLocks noChangeArrowheads="1"/>
          </p:cNvSpPr>
          <p:nvPr/>
        </p:nvSpPr>
        <p:spPr bwMode="auto">
          <a:xfrm>
            <a:off x="2486025" y="3486150"/>
            <a:ext cx="76200" cy="76200"/>
          </a:xfrm>
          <a:prstGeom prst="ellipse">
            <a:avLst/>
          </a:prstGeom>
          <a:solidFill>
            <a:srgbClr val="00FF00"/>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57" name="Oval 29">
            <a:extLst>
              <a:ext uri="{FF2B5EF4-FFF2-40B4-BE49-F238E27FC236}">
                <a16:creationId xmlns:a16="http://schemas.microsoft.com/office/drawing/2014/main" id="{742CAEC2-C116-4CDA-8F95-C810BF78EF2F}"/>
              </a:ext>
            </a:extLst>
          </p:cNvPr>
          <p:cNvSpPr>
            <a:spLocks noChangeArrowheads="1"/>
          </p:cNvSpPr>
          <p:nvPr/>
        </p:nvSpPr>
        <p:spPr bwMode="auto">
          <a:xfrm>
            <a:off x="2257425" y="3257550"/>
            <a:ext cx="76200" cy="76200"/>
          </a:xfrm>
          <a:prstGeom prst="ellipse">
            <a:avLst/>
          </a:prstGeom>
          <a:solidFill>
            <a:schemeClr val="hlink"/>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58" name="Oval 30">
            <a:extLst>
              <a:ext uri="{FF2B5EF4-FFF2-40B4-BE49-F238E27FC236}">
                <a16:creationId xmlns:a16="http://schemas.microsoft.com/office/drawing/2014/main" id="{CB34F291-E082-4BE5-883D-5A6192674B8D}"/>
              </a:ext>
            </a:extLst>
          </p:cNvPr>
          <p:cNvSpPr>
            <a:spLocks noChangeArrowheads="1"/>
          </p:cNvSpPr>
          <p:nvPr/>
        </p:nvSpPr>
        <p:spPr bwMode="auto">
          <a:xfrm>
            <a:off x="2257425" y="3409950"/>
            <a:ext cx="76200" cy="76200"/>
          </a:xfrm>
          <a:prstGeom prst="ellipse">
            <a:avLst/>
          </a:prstGeom>
          <a:solidFill>
            <a:srgbClr val="990000"/>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59" name="Oval 31">
            <a:extLst>
              <a:ext uri="{FF2B5EF4-FFF2-40B4-BE49-F238E27FC236}">
                <a16:creationId xmlns:a16="http://schemas.microsoft.com/office/drawing/2014/main" id="{3ECC7BBA-8CED-4964-B2D3-32A40F2FB5BD}"/>
              </a:ext>
            </a:extLst>
          </p:cNvPr>
          <p:cNvSpPr>
            <a:spLocks noChangeArrowheads="1"/>
          </p:cNvSpPr>
          <p:nvPr/>
        </p:nvSpPr>
        <p:spPr bwMode="auto">
          <a:xfrm>
            <a:off x="2333625" y="3486150"/>
            <a:ext cx="76200" cy="76200"/>
          </a:xfrm>
          <a:prstGeom prst="ellipse">
            <a:avLst/>
          </a:prstGeom>
          <a:solidFill>
            <a:srgbClr val="6699FF"/>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60" name="Oval 32">
            <a:extLst>
              <a:ext uri="{FF2B5EF4-FFF2-40B4-BE49-F238E27FC236}">
                <a16:creationId xmlns:a16="http://schemas.microsoft.com/office/drawing/2014/main" id="{DB9A62DC-CA36-42E3-A5CC-EF7B1727608C}"/>
              </a:ext>
            </a:extLst>
          </p:cNvPr>
          <p:cNvSpPr>
            <a:spLocks noChangeArrowheads="1"/>
          </p:cNvSpPr>
          <p:nvPr/>
        </p:nvSpPr>
        <p:spPr bwMode="auto">
          <a:xfrm>
            <a:off x="2409825" y="3257550"/>
            <a:ext cx="76200" cy="76200"/>
          </a:xfrm>
          <a:prstGeom prst="ellipse">
            <a:avLst/>
          </a:prstGeom>
          <a:solidFill>
            <a:schemeClr val="accent1"/>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61" name="Oval 33">
            <a:extLst>
              <a:ext uri="{FF2B5EF4-FFF2-40B4-BE49-F238E27FC236}">
                <a16:creationId xmlns:a16="http://schemas.microsoft.com/office/drawing/2014/main" id="{5F10569A-E74F-42C8-A603-7E52891B7108}"/>
              </a:ext>
            </a:extLst>
          </p:cNvPr>
          <p:cNvSpPr>
            <a:spLocks noChangeArrowheads="1"/>
          </p:cNvSpPr>
          <p:nvPr/>
        </p:nvSpPr>
        <p:spPr bwMode="auto">
          <a:xfrm>
            <a:off x="2105025" y="3333750"/>
            <a:ext cx="76200" cy="76200"/>
          </a:xfrm>
          <a:prstGeom prst="ellipse">
            <a:avLst/>
          </a:prstGeom>
          <a:solidFill>
            <a:schemeClr val="folHlink"/>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62" name="Oval 34">
            <a:extLst>
              <a:ext uri="{FF2B5EF4-FFF2-40B4-BE49-F238E27FC236}">
                <a16:creationId xmlns:a16="http://schemas.microsoft.com/office/drawing/2014/main" id="{06C75637-59D5-4F98-A057-DFE35CF713AC}"/>
              </a:ext>
            </a:extLst>
          </p:cNvPr>
          <p:cNvSpPr>
            <a:spLocks noChangeArrowheads="1"/>
          </p:cNvSpPr>
          <p:nvPr/>
        </p:nvSpPr>
        <p:spPr bwMode="auto">
          <a:xfrm>
            <a:off x="2181225" y="3333750"/>
            <a:ext cx="76200" cy="76200"/>
          </a:xfrm>
          <a:prstGeom prst="ellipse">
            <a:avLst/>
          </a:prstGeom>
          <a:solidFill>
            <a:srgbClr val="FF0000"/>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227363" name="Oval 35">
            <a:extLst>
              <a:ext uri="{FF2B5EF4-FFF2-40B4-BE49-F238E27FC236}">
                <a16:creationId xmlns:a16="http://schemas.microsoft.com/office/drawing/2014/main" id="{11115A99-F2B3-4D0F-8905-AF3CE8498EE7}"/>
              </a:ext>
            </a:extLst>
          </p:cNvPr>
          <p:cNvSpPr>
            <a:spLocks noChangeArrowheads="1"/>
          </p:cNvSpPr>
          <p:nvPr/>
        </p:nvSpPr>
        <p:spPr bwMode="auto">
          <a:xfrm>
            <a:off x="2638425" y="3333750"/>
            <a:ext cx="76200" cy="76200"/>
          </a:xfrm>
          <a:prstGeom prst="ellipse">
            <a:avLst/>
          </a:prstGeom>
          <a:solidFill>
            <a:schemeClr val="bg1"/>
          </a:solidFill>
          <a:ln w="19050">
            <a:solidFill>
              <a:schemeClr val="tx1"/>
            </a:solidFill>
            <a:round/>
            <a:headEnd/>
            <a:tailEnd/>
          </a:ln>
          <a:effectLst/>
        </p:spPr>
        <p:txBody>
          <a:bodyPr wrap="none" anchor="ctr"/>
          <a:lstStyle/>
          <a:p>
            <a:pPr algn="ctr">
              <a:defRPr/>
            </a:pPr>
            <a:endParaRPr lang="en-US" sz="2400" b="1" dirty="0">
              <a:solidFill>
                <a:srgbClr val="000000"/>
              </a:solidFill>
              <a:effectLst>
                <a:outerShdw blurRad="38100" dist="38100" dir="2700000" algn="tl">
                  <a:srgbClr val="C0C0C0"/>
                </a:outerShdw>
              </a:effectLst>
            </a:endParaRPr>
          </a:p>
        </p:txBody>
      </p:sp>
      <p:sp>
        <p:nvSpPr>
          <p:cNvPr id="48164" name="Oval 36">
            <a:extLst>
              <a:ext uri="{FF2B5EF4-FFF2-40B4-BE49-F238E27FC236}">
                <a16:creationId xmlns:a16="http://schemas.microsoft.com/office/drawing/2014/main" id="{4210D401-B10F-4913-9E22-714DD3703AC7}"/>
              </a:ext>
            </a:extLst>
          </p:cNvPr>
          <p:cNvSpPr>
            <a:spLocks noChangeArrowheads="1"/>
          </p:cNvSpPr>
          <p:nvPr/>
        </p:nvSpPr>
        <p:spPr bwMode="auto">
          <a:xfrm>
            <a:off x="2562225" y="3257550"/>
            <a:ext cx="76200" cy="76200"/>
          </a:xfrm>
          <a:prstGeom prst="ellipse">
            <a:avLst/>
          </a:prstGeom>
          <a:solidFill>
            <a:schemeClr val="bg2"/>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65" name="Oval 37">
            <a:extLst>
              <a:ext uri="{FF2B5EF4-FFF2-40B4-BE49-F238E27FC236}">
                <a16:creationId xmlns:a16="http://schemas.microsoft.com/office/drawing/2014/main" id="{80982C83-BF40-4C27-BA08-BBFF5F560C21}"/>
              </a:ext>
            </a:extLst>
          </p:cNvPr>
          <p:cNvSpPr>
            <a:spLocks noChangeArrowheads="1"/>
          </p:cNvSpPr>
          <p:nvPr/>
        </p:nvSpPr>
        <p:spPr bwMode="auto">
          <a:xfrm>
            <a:off x="8001000" y="3486150"/>
            <a:ext cx="76200" cy="76200"/>
          </a:xfrm>
          <a:prstGeom prst="ellipse">
            <a:avLst/>
          </a:prstGeom>
          <a:solidFill>
            <a:srgbClr val="FECFCE"/>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66" name="Oval 38">
            <a:extLst>
              <a:ext uri="{FF2B5EF4-FFF2-40B4-BE49-F238E27FC236}">
                <a16:creationId xmlns:a16="http://schemas.microsoft.com/office/drawing/2014/main" id="{B581270B-0465-443E-9612-6766B31E3028}"/>
              </a:ext>
            </a:extLst>
          </p:cNvPr>
          <p:cNvSpPr>
            <a:spLocks noChangeArrowheads="1"/>
          </p:cNvSpPr>
          <p:nvPr/>
        </p:nvSpPr>
        <p:spPr bwMode="auto">
          <a:xfrm>
            <a:off x="8077200" y="3333750"/>
            <a:ext cx="76200" cy="76200"/>
          </a:xfrm>
          <a:prstGeom prst="ellipse">
            <a:avLst/>
          </a:prstGeom>
          <a:solidFill>
            <a:srgbClr val="FECFCE"/>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67" name="Oval 39">
            <a:extLst>
              <a:ext uri="{FF2B5EF4-FFF2-40B4-BE49-F238E27FC236}">
                <a16:creationId xmlns:a16="http://schemas.microsoft.com/office/drawing/2014/main" id="{D846C9B9-F60F-479D-B55C-1ACA1E822522}"/>
              </a:ext>
            </a:extLst>
          </p:cNvPr>
          <p:cNvSpPr>
            <a:spLocks noChangeArrowheads="1"/>
          </p:cNvSpPr>
          <p:nvPr/>
        </p:nvSpPr>
        <p:spPr bwMode="auto">
          <a:xfrm>
            <a:off x="8458200" y="3409950"/>
            <a:ext cx="76200" cy="76200"/>
          </a:xfrm>
          <a:prstGeom prst="ellipse">
            <a:avLst/>
          </a:prstGeom>
          <a:solidFill>
            <a:srgbClr val="FECFCE"/>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68" name="Oval 40">
            <a:extLst>
              <a:ext uri="{FF2B5EF4-FFF2-40B4-BE49-F238E27FC236}">
                <a16:creationId xmlns:a16="http://schemas.microsoft.com/office/drawing/2014/main" id="{CE5B10C2-39AB-4CB8-AEFC-A682F8FDE33C}"/>
              </a:ext>
            </a:extLst>
          </p:cNvPr>
          <p:cNvSpPr>
            <a:spLocks noChangeArrowheads="1"/>
          </p:cNvSpPr>
          <p:nvPr/>
        </p:nvSpPr>
        <p:spPr bwMode="auto">
          <a:xfrm>
            <a:off x="8001000" y="3409950"/>
            <a:ext cx="76200" cy="76200"/>
          </a:xfrm>
          <a:prstGeom prst="ellipse">
            <a:avLst/>
          </a:prstGeom>
          <a:solidFill>
            <a:srgbClr val="FECFCE"/>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69" name="Oval 41">
            <a:extLst>
              <a:ext uri="{FF2B5EF4-FFF2-40B4-BE49-F238E27FC236}">
                <a16:creationId xmlns:a16="http://schemas.microsoft.com/office/drawing/2014/main" id="{17E57657-57A1-423E-B791-20978F720DA4}"/>
              </a:ext>
            </a:extLst>
          </p:cNvPr>
          <p:cNvSpPr>
            <a:spLocks noChangeArrowheads="1"/>
          </p:cNvSpPr>
          <p:nvPr/>
        </p:nvSpPr>
        <p:spPr bwMode="auto">
          <a:xfrm>
            <a:off x="8305800" y="3486150"/>
            <a:ext cx="76200" cy="76200"/>
          </a:xfrm>
          <a:prstGeom prst="ellipse">
            <a:avLst/>
          </a:prstGeom>
          <a:solidFill>
            <a:srgbClr val="FECFCE"/>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70" name="Oval 42">
            <a:extLst>
              <a:ext uri="{FF2B5EF4-FFF2-40B4-BE49-F238E27FC236}">
                <a16:creationId xmlns:a16="http://schemas.microsoft.com/office/drawing/2014/main" id="{27B7C7A3-2244-4624-876F-4526667B75D7}"/>
              </a:ext>
            </a:extLst>
          </p:cNvPr>
          <p:cNvSpPr>
            <a:spLocks noChangeArrowheads="1"/>
          </p:cNvSpPr>
          <p:nvPr/>
        </p:nvSpPr>
        <p:spPr bwMode="auto">
          <a:xfrm>
            <a:off x="8153400" y="3486150"/>
            <a:ext cx="76200" cy="76200"/>
          </a:xfrm>
          <a:prstGeom prst="ellipse">
            <a:avLst/>
          </a:prstGeom>
          <a:solidFill>
            <a:srgbClr val="FECFCE"/>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71" name="Oval 43">
            <a:extLst>
              <a:ext uri="{FF2B5EF4-FFF2-40B4-BE49-F238E27FC236}">
                <a16:creationId xmlns:a16="http://schemas.microsoft.com/office/drawing/2014/main" id="{02489ACF-1456-4CB3-AAA4-FD44449842FC}"/>
              </a:ext>
            </a:extLst>
          </p:cNvPr>
          <p:cNvSpPr>
            <a:spLocks noChangeArrowheads="1"/>
          </p:cNvSpPr>
          <p:nvPr/>
        </p:nvSpPr>
        <p:spPr bwMode="auto">
          <a:xfrm>
            <a:off x="8229600" y="3257550"/>
            <a:ext cx="76200" cy="76200"/>
          </a:xfrm>
          <a:prstGeom prst="ellipse">
            <a:avLst/>
          </a:prstGeom>
          <a:solidFill>
            <a:srgbClr val="FECFCE"/>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72" name="Oval 44">
            <a:extLst>
              <a:ext uri="{FF2B5EF4-FFF2-40B4-BE49-F238E27FC236}">
                <a16:creationId xmlns:a16="http://schemas.microsoft.com/office/drawing/2014/main" id="{B20DF941-923D-4057-AE5F-C9BF4111AF1E}"/>
              </a:ext>
            </a:extLst>
          </p:cNvPr>
          <p:cNvSpPr>
            <a:spLocks noChangeArrowheads="1"/>
          </p:cNvSpPr>
          <p:nvPr/>
        </p:nvSpPr>
        <p:spPr bwMode="auto">
          <a:xfrm>
            <a:off x="8229600" y="3333750"/>
            <a:ext cx="76200" cy="76200"/>
          </a:xfrm>
          <a:prstGeom prst="ellipse">
            <a:avLst/>
          </a:prstGeom>
          <a:solidFill>
            <a:srgbClr val="FECFCE"/>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73" name="Oval 45">
            <a:extLst>
              <a:ext uri="{FF2B5EF4-FFF2-40B4-BE49-F238E27FC236}">
                <a16:creationId xmlns:a16="http://schemas.microsoft.com/office/drawing/2014/main" id="{DCFABA75-0AFC-4988-BB7A-196062712D36}"/>
              </a:ext>
            </a:extLst>
          </p:cNvPr>
          <p:cNvSpPr>
            <a:spLocks noChangeArrowheads="1"/>
          </p:cNvSpPr>
          <p:nvPr/>
        </p:nvSpPr>
        <p:spPr bwMode="auto">
          <a:xfrm>
            <a:off x="7924800" y="3333750"/>
            <a:ext cx="76200" cy="76200"/>
          </a:xfrm>
          <a:prstGeom prst="ellipse">
            <a:avLst/>
          </a:prstGeom>
          <a:solidFill>
            <a:srgbClr val="FECFCE"/>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74" name="Oval 46">
            <a:extLst>
              <a:ext uri="{FF2B5EF4-FFF2-40B4-BE49-F238E27FC236}">
                <a16:creationId xmlns:a16="http://schemas.microsoft.com/office/drawing/2014/main" id="{393A3D1E-5101-49E0-9AB5-E5A79E80488C}"/>
              </a:ext>
            </a:extLst>
          </p:cNvPr>
          <p:cNvSpPr>
            <a:spLocks noChangeArrowheads="1"/>
          </p:cNvSpPr>
          <p:nvPr/>
        </p:nvSpPr>
        <p:spPr bwMode="auto">
          <a:xfrm>
            <a:off x="8458200" y="3333750"/>
            <a:ext cx="76200" cy="76200"/>
          </a:xfrm>
          <a:prstGeom prst="ellipse">
            <a:avLst/>
          </a:prstGeom>
          <a:solidFill>
            <a:srgbClr val="FECFCE"/>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75" name="Oval 47">
            <a:extLst>
              <a:ext uri="{FF2B5EF4-FFF2-40B4-BE49-F238E27FC236}">
                <a16:creationId xmlns:a16="http://schemas.microsoft.com/office/drawing/2014/main" id="{AD45F41C-D2EF-40AA-8EC7-39B20BB2EC61}"/>
              </a:ext>
            </a:extLst>
          </p:cNvPr>
          <p:cNvSpPr>
            <a:spLocks noChangeArrowheads="1"/>
          </p:cNvSpPr>
          <p:nvPr/>
        </p:nvSpPr>
        <p:spPr bwMode="auto">
          <a:xfrm>
            <a:off x="8305800" y="3257550"/>
            <a:ext cx="76200" cy="76200"/>
          </a:xfrm>
          <a:prstGeom prst="ellipse">
            <a:avLst/>
          </a:prstGeom>
          <a:solidFill>
            <a:srgbClr val="FECFCE"/>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76" name="Oval 48">
            <a:extLst>
              <a:ext uri="{FF2B5EF4-FFF2-40B4-BE49-F238E27FC236}">
                <a16:creationId xmlns:a16="http://schemas.microsoft.com/office/drawing/2014/main" id="{75F79017-E061-4219-B6A7-85D3AEA84DE6}"/>
              </a:ext>
            </a:extLst>
          </p:cNvPr>
          <p:cNvSpPr>
            <a:spLocks noChangeArrowheads="1"/>
          </p:cNvSpPr>
          <p:nvPr/>
        </p:nvSpPr>
        <p:spPr bwMode="auto">
          <a:xfrm>
            <a:off x="8077200" y="3257550"/>
            <a:ext cx="76200" cy="76200"/>
          </a:xfrm>
          <a:prstGeom prst="ellipse">
            <a:avLst/>
          </a:prstGeom>
          <a:solidFill>
            <a:srgbClr val="FECFCE"/>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77" name="Oval 49">
            <a:extLst>
              <a:ext uri="{FF2B5EF4-FFF2-40B4-BE49-F238E27FC236}">
                <a16:creationId xmlns:a16="http://schemas.microsoft.com/office/drawing/2014/main" id="{C97D92E9-8FC2-4D4E-AC96-8A27B8D0DE53}"/>
              </a:ext>
            </a:extLst>
          </p:cNvPr>
          <p:cNvSpPr>
            <a:spLocks noChangeArrowheads="1"/>
          </p:cNvSpPr>
          <p:nvPr/>
        </p:nvSpPr>
        <p:spPr bwMode="auto">
          <a:xfrm>
            <a:off x="5715000" y="2952750"/>
            <a:ext cx="304800" cy="304800"/>
          </a:xfrm>
          <a:prstGeom prst="ellipse">
            <a:avLst/>
          </a:prstGeom>
          <a:solidFill>
            <a:schemeClr val="bg1"/>
          </a:solidFill>
          <a:ln w="381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78" name="Oval 50">
            <a:extLst>
              <a:ext uri="{FF2B5EF4-FFF2-40B4-BE49-F238E27FC236}">
                <a16:creationId xmlns:a16="http://schemas.microsoft.com/office/drawing/2014/main" id="{DAE0758B-9A80-413D-B57B-EE27E37FE10C}"/>
              </a:ext>
            </a:extLst>
          </p:cNvPr>
          <p:cNvSpPr>
            <a:spLocks noChangeArrowheads="1"/>
          </p:cNvSpPr>
          <p:nvPr/>
        </p:nvSpPr>
        <p:spPr bwMode="auto">
          <a:xfrm>
            <a:off x="5410200" y="3257550"/>
            <a:ext cx="304800" cy="304800"/>
          </a:xfrm>
          <a:prstGeom prst="ellipse">
            <a:avLst/>
          </a:prstGeom>
          <a:solidFill>
            <a:schemeClr val="bg1"/>
          </a:solidFill>
          <a:ln w="381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79" name="Oval 51">
            <a:extLst>
              <a:ext uri="{FF2B5EF4-FFF2-40B4-BE49-F238E27FC236}">
                <a16:creationId xmlns:a16="http://schemas.microsoft.com/office/drawing/2014/main" id="{47BF4B9A-AF31-4D8A-9DA3-C04AAF39F2F3}"/>
              </a:ext>
            </a:extLst>
          </p:cNvPr>
          <p:cNvSpPr>
            <a:spLocks noChangeArrowheads="1"/>
          </p:cNvSpPr>
          <p:nvPr/>
        </p:nvSpPr>
        <p:spPr bwMode="auto">
          <a:xfrm>
            <a:off x="5715000" y="3257550"/>
            <a:ext cx="304800" cy="304800"/>
          </a:xfrm>
          <a:prstGeom prst="ellipse">
            <a:avLst/>
          </a:prstGeom>
          <a:solidFill>
            <a:schemeClr val="bg1"/>
          </a:solidFill>
          <a:ln w="381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80" name="Oval 52">
            <a:extLst>
              <a:ext uri="{FF2B5EF4-FFF2-40B4-BE49-F238E27FC236}">
                <a16:creationId xmlns:a16="http://schemas.microsoft.com/office/drawing/2014/main" id="{4EE1838A-9236-4541-8589-1AA984B7DF66}"/>
              </a:ext>
            </a:extLst>
          </p:cNvPr>
          <p:cNvSpPr>
            <a:spLocks noChangeArrowheads="1"/>
          </p:cNvSpPr>
          <p:nvPr/>
        </p:nvSpPr>
        <p:spPr bwMode="auto">
          <a:xfrm>
            <a:off x="5410200" y="3562350"/>
            <a:ext cx="304800" cy="304800"/>
          </a:xfrm>
          <a:prstGeom prst="ellipse">
            <a:avLst/>
          </a:prstGeom>
          <a:solidFill>
            <a:schemeClr val="bg1"/>
          </a:solidFill>
          <a:ln w="381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81" name="Oval 53">
            <a:extLst>
              <a:ext uri="{FF2B5EF4-FFF2-40B4-BE49-F238E27FC236}">
                <a16:creationId xmlns:a16="http://schemas.microsoft.com/office/drawing/2014/main" id="{22FF6D23-DA49-45ED-955A-50991AEC9F28}"/>
              </a:ext>
            </a:extLst>
          </p:cNvPr>
          <p:cNvSpPr>
            <a:spLocks noChangeArrowheads="1"/>
          </p:cNvSpPr>
          <p:nvPr/>
        </p:nvSpPr>
        <p:spPr bwMode="auto">
          <a:xfrm>
            <a:off x="5715000" y="3562350"/>
            <a:ext cx="304800" cy="304800"/>
          </a:xfrm>
          <a:prstGeom prst="ellipse">
            <a:avLst/>
          </a:prstGeom>
          <a:solidFill>
            <a:schemeClr val="bg1"/>
          </a:solidFill>
          <a:ln w="381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82" name="Oval 54">
            <a:extLst>
              <a:ext uri="{FF2B5EF4-FFF2-40B4-BE49-F238E27FC236}">
                <a16:creationId xmlns:a16="http://schemas.microsoft.com/office/drawing/2014/main" id="{5B83C122-C83B-4CC3-AF75-5373D0E95F05}"/>
              </a:ext>
            </a:extLst>
          </p:cNvPr>
          <p:cNvSpPr>
            <a:spLocks noChangeArrowheads="1"/>
          </p:cNvSpPr>
          <p:nvPr/>
        </p:nvSpPr>
        <p:spPr bwMode="auto">
          <a:xfrm>
            <a:off x="5867400" y="3714750"/>
            <a:ext cx="76200" cy="76200"/>
          </a:xfrm>
          <a:prstGeom prst="ellipse">
            <a:avLst/>
          </a:prstGeom>
          <a:solidFill>
            <a:srgbClr val="FECFCE"/>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83" name="Oval 55">
            <a:extLst>
              <a:ext uri="{FF2B5EF4-FFF2-40B4-BE49-F238E27FC236}">
                <a16:creationId xmlns:a16="http://schemas.microsoft.com/office/drawing/2014/main" id="{55347979-287B-4EA4-AD52-AE363DD76333}"/>
              </a:ext>
            </a:extLst>
          </p:cNvPr>
          <p:cNvSpPr>
            <a:spLocks noChangeArrowheads="1"/>
          </p:cNvSpPr>
          <p:nvPr/>
        </p:nvSpPr>
        <p:spPr bwMode="auto">
          <a:xfrm>
            <a:off x="5486400" y="3105150"/>
            <a:ext cx="76200" cy="76200"/>
          </a:xfrm>
          <a:prstGeom prst="ellipse">
            <a:avLst/>
          </a:prstGeom>
          <a:solidFill>
            <a:srgbClr val="F4FF8D"/>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84" name="Oval 56">
            <a:extLst>
              <a:ext uri="{FF2B5EF4-FFF2-40B4-BE49-F238E27FC236}">
                <a16:creationId xmlns:a16="http://schemas.microsoft.com/office/drawing/2014/main" id="{6059C336-8D8B-4487-9A56-1481B55D2AD4}"/>
              </a:ext>
            </a:extLst>
          </p:cNvPr>
          <p:cNvSpPr>
            <a:spLocks noChangeArrowheads="1"/>
          </p:cNvSpPr>
          <p:nvPr/>
        </p:nvSpPr>
        <p:spPr bwMode="auto">
          <a:xfrm>
            <a:off x="5562600" y="3409950"/>
            <a:ext cx="76200" cy="76200"/>
          </a:xfrm>
          <a:prstGeom prst="ellipse">
            <a:avLst/>
          </a:prstGeom>
          <a:solidFill>
            <a:srgbClr val="66CCFF"/>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85" name="Oval 57">
            <a:extLst>
              <a:ext uri="{FF2B5EF4-FFF2-40B4-BE49-F238E27FC236}">
                <a16:creationId xmlns:a16="http://schemas.microsoft.com/office/drawing/2014/main" id="{50C92664-34C7-4DA6-9E77-ED7341850437}"/>
              </a:ext>
            </a:extLst>
          </p:cNvPr>
          <p:cNvSpPr>
            <a:spLocks noChangeArrowheads="1"/>
          </p:cNvSpPr>
          <p:nvPr/>
        </p:nvSpPr>
        <p:spPr bwMode="auto">
          <a:xfrm>
            <a:off x="5486400" y="3714750"/>
            <a:ext cx="76200" cy="76200"/>
          </a:xfrm>
          <a:prstGeom prst="ellipse">
            <a:avLst/>
          </a:prstGeom>
          <a:solidFill>
            <a:schemeClr val="tx1"/>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86" name="Oval 58">
            <a:extLst>
              <a:ext uri="{FF2B5EF4-FFF2-40B4-BE49-F238E27FC236}">
                <a16:creationId xmlns:a16="http://schemas.microsoft.com/office/drawing/2014/main" id="{0C3AD03C-6E68-4350-B5D1-8A3C29434932}"/>
              </a:ext>
            </a:extLst>
          </p:cNvPr>
          <p:cNvSpPr>
            <a:spLocks noChangeArrowheads="1"/>
          </p:cNvSpPr>
          <p:nvPr/>
        </p:nvSpPr>
        <p:spPr bwMode="auto">
          <a:xfrm>
            <a:off x="5791200" y="3105150"/>
            <a:ext cx="76200" cy="76200"/>
          </a:xfrm>
          <a:prstGeom prst="ellipse">
            <a:avLst/>
          </a:prstGeom>
          <a:solidFill>
            <a:schemeClr val="bg2"/>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87" name="Oval 59">
            <a:extLst>
              <a:ext uri="{FF2B5EF4-FFF2-40B4-BE49-F238E27FC236}">
                <a16:creationId xmlns:a16="http://schemas.microsoft.com/office/drawing/2014/main" id="{0233EF6C-4723-4881-A361-1EE7FB92C344}"/>
              </a:ext>
            </a:extLst>
          </p:cNvPr>
          <p:cNvSpPr>
            <a:spLocks noChangeArrowheads="1"/>
          </p:cNvSpPr>
          <p:nvPr/>
        </p:nvSpPr>
        <p:spPr bwMode="auto">
          <a:xfrm>
            <a:off x="5791200" y="3409950"/>
            <a:ext cx="76200" cy="76200"/>
          </a:xfrm>
          <a:prstGeom prst="ellipse">
            <a:avLst/>
          </a:prstGeom>
          <a:solidFill>
            <a:srgbClr val="14B87D"/>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88" name="Text Box 60">
            <a:extLst>
              <a:ext uri="{FF2B5EF4-FFF2-40B4-BE49-F238E27FC236}">
                <a16:creationId xmlns:a16="http://schemas.microsoft.com/office/drawing/2014/main" id="{A46362B3-3942-4B60-AA9D-02C80F37C23E}"/>
              </a:ext>
            </a:extLst>
          </p:cNvPr>
          <p:cNvSpPr txBox="1">
            <a:spLocks noChangeArrowheads="1"/>
          </p:cNvSpPr>
          <p:nvPr/>
        </p:nvSpPr>
        <p:spPr bwMode="auto">
          <a:xfrm>
            <a:off x="3008313" y="3822700"/>
            <a:ext cx="1819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4F81BD"/>
                </a:solidFill>
                <a:latin typeface="Arial" panose="020B0604020202020204" pitchFamily="34" charset="0"/>
              </a:rPr>
              <a:t>Pool of Antibody</a:t>
            </a:r>
          </a:p>
          <a:p>
            <a:pPr algn="ctr">
              <a:spcBef>
                <a:spcPct val="0"/>
              </a:spcBef>
              <a:buFontTx/>
              <a:buNone/>
            </a:pPr>
            <a:r>
              <a:rPr lang="en-US" altLang="en-US" sz="1600" b="1" dirty="0">
                <a:solidFill>
                  <a:srgbClr val="4F81BD"/>
                </a:solidFill>
                <a:latin typeface="Arial" panose="020B0604020202020204" pitchFamily="34" charset="0"/>
              </a:rPr>
              <a:t> Producing</a:t>
            </a:r>
          </a:p>
          <a:p>
            <a:pPr algn="ctr">
              <a:spcBef>
                <a:spcPct val="0"/>
              </a:spcBef>
              <a:buFontTx/>
              <a:buNone/>
            </a:pPr>
            <a:r>
              <a:rPr lang="en-US" altLang="en-US" sz="1600" b="1" dirty="0">
                <a:solidFill>
                  <a:srgbClr val="4F81BD"/>
                </a:solidFill>
                <a:latin typeface="Arial" panose="020B0604020202020204" pitchFamily="34" charset="0"/>
              </a:rPr>
              <a:t>Cell Lines</a:t>
            </a:r>
          </a:p>
        </p:txBody>
      </p:sp>
      <p:sp>
        <p:nvSpPr>
          <p:cNvPr id="48189" name="Text Box 61">
            <a:extLst>
              <a:ext uri="{FF2B5EF4-FFF2-40B4-BE49-F238E27FC236}">
                <a16:creationId xmlns:a16="http://schemas.microsoft.com/office/drawing/2014/main" id="{8EA654B3-0B45-45D8-AF8E-D0D6B935E658}"/>
              </a:ext>
            </a:extLst>
          </p:cNvPr>
          <p:cNvSpPr txBox="1">
            <a:spLocks noChangeArrowheads="1"/>
          </p:cNvSpPr>
          <p:nvPr/>
        </p:nvSpPr>
        <p:spPr bwMode="auto">
          <a:xfrm>
            <a:off x="6216650" y="3822700"/>
            <a:ext cx="1250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4F81BD"/>
                </a:solidFill>
                <a:latin typeface="Arial" panose="020B0604020202020204" pitchFamily="34" charset="0"/>
              </a:rPr>
              <a:t>Clonal</a:t>
            </a:r>
          </a:p>
          <a:p>
            <a:pPr algn="ctr">
              <a:spcBef>
                <a:spcPct val="0"/>
              </a:spcBef>
              <a:buFontTx/>
              <a:buNone/>
            </a:pPr>
            <a:r>
              <a:rPr lang="en-US" altLang="en-US" sz="1600" b="1" dirty="0">
                <a:solidFill>
                  <a:srgbClr val="4F81BD"/>
                </a:solidFill>
                <a:latin typeface="Arial" panose="020B0604020202020204" pitchFamily="34" charset="0"/>
              </a:rPr>
              <a:t> Cell Line </a:t>
            </a:r>
          </a:p>
          <a:p>
            <a:pPr algn="ctr">
              <a:spcBef>
                <a:spcPct val="0"/>
              </a:spcBef>
              <a:buFontTx/>
              <a:buNone/>
            </a:pPr>
            <a:r>
              <a:rPr lang="en-US" altLang="en-US" sz="1600" b="1" dirty="0">
                <a:solidFill>
                  <a:srgbClr val="4F81BD"/>
                </a:solidFill>
                <a:latin typeface="Arial" panose="020B0604020202020204" pitchFamily="34" charset="0"/>
              </a:rPr>
              <a:t>Selection</a:t>
            </a:r>
          </a:p>
        </p:txBody>
      </p:sp>
      <p:sp>
        <p:nvSpPr>
          <p:cNvPr id="48190" name="Text Box 62">
            <a:extLst>
              <a:ext uri="{FF2B5EF4-FFF2-40B4-BE49-F238E27FC236}">
                <a16:creationId xmlns:a16="http://schemas.microsoft.com/office/drawing/2014/main" id="{4679F638-31F6-47DB-B11A-C5ADE36CB99E}"/>
              </a:ext>
            </a:extLst>
          </p:cNvPr>
          <p:cNvSpPr txBox="1">
            <a:spLocks noChangeArrowheads="1"/>
          </p:cNvSpPr>
          <p:nvPr/>
        </p:nvSpPr>
        <p:spPr bwMode="auto">
          <a:xfrm>
            <a:off x="1706563" y="3822700"/>
            <a:ext cx="13477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4F81BD"/>
                </a:solidFill>
                <a:latin typeface="Arial" panose="020B0604020202020204" pitchFamily="34" charset="0"/>
              </a:rPr>
              <a:t>Pool of LC </a:t>
            </a:r>
          </a:p>
          <a:p>
            <a:pPr algn="ctr">
              <a:spcBef>
                <a:spcPct val="0"/>
              </a:spcBef>
              <a:buFontTx/>
              <a:buNone/>
            </a:pPr>
            <a:r>
              <a:rPr lang="en-US" altLang="en-US" sz="1600" b="1" dirty="0">
                <a:solidFill>
                  <a:srgbClr val="4F81BD"/>
                </a:solidFill>
                <a:latin typeface="Arial" panose="020B0604020202020204" pitchFamily="34" charset="0"/>
              </a:rPr>
              <a:t>Expressing </a:t>
            </a:r>
          </a:p>
          <a:p>
            <a:pPr algn="ctr">
              <a:spcBef>
                <a:spcPct val="0"/>
              </a:spcBef>
              <a:buFontTx/>
              <a:buNone/>
            </a:pPr>
            <a:r>
              <a:rPr lang="en-US" altLang="en-US" sz="1600" b="1" dirty="0">
                <a:solidFill>
                  <a:srgbClr val="4F81BD"/>
                </a:solidFill>
                <a:latin typeface="Arial" panose="020B0604020202020204" pitchFamily="34" charset="0"/>
              </a:rPr>
              <a:t>Cell Lines</a:t>
            </a:r>
          </a:p>
        </p:txBody>
      </p:sp>
      <p:sp>
        <p:nvSpPr>
          <p:cNvPr id="48191" name="Text Box 63">
            <a:extLst>
              <a:ext uri="{FF2B5EF4-FFF2-40B4-BE49-F238E27FC236}">
                <a16:creationId xmlns:a16="http://schemas.microsoft.com/office/drawing/2014/main" id="{2ADD0B2A-1160-4709-996E-161DFB797E83}"/>
              </a:ext>
            </a:extLst>
          </p:cNvPr>
          <p:cNvSpPr txBox="1">
            <a:spLocks noChangeArrowheads="1"/>
          </p:cNvSpPr>
          <p:nvPr/>
        </p:nvSpPr>
        <p:spPr bwMode="auto">
          <a:xfrm>
            <a:off x="288925" y="3822700"/>
            <a:ext cx="1304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4F81BD"/>
                </a:solidFill>
                <a:latin typeface="Arial" panose="020B0604020202020204" pitchFamily="34" charset="0"/>
              </a:rPr>
              <a:t>Mammalian</a:t>
            </a:r>
          </a:p>
          <a:p>
            <a:pPr algn="ctr">
              <a:spcBef>
                <a:spcPct val="0"/>
              </a:spcBef>
              <a:buFontTx/>
              <a:buNone/>
            </a:pPr>
            <a:r>
              <a:rPr lang="en-US" altLang="en-US" sz="1600" b="1" dirty="0">
                <a:solidFill>
                  <a:srgbClr val="4F81BD"/>
                </a:solidFill>
                <a:latin typeface="Arial" panose="020B0604020202020204" pitchFamily="34" charset="0"/>
              </a:rPr>
              <a:t>Cell </a:t>
            </a:r>
          </a:p>
          <a:p>
            <a:pPr algn="ctr">
              <a:spcBef>
                <a:spcPct val="0"/>
              </a:spcBef>
              <a:buFontTx/>
              <a:buNone/>
            </a:pPr>
            <a:r>
              <a:rPr lang="en-US" altLang="en-US" sz="1600" b="1" dirty="0">
                <a:solidFill>
                  <a:srgbClr val="4F81BD"/>
                </a:solidFill>
                <a:latin typeface="Arial" panose="020B0604020202020204" pitchFamily="34" charset="0"/>
              </a:rPr>
              <a:t>Line</a:t>
            </a:r>
          </a:p>
        </p:txBody>
      </p:sp>
      <p:sp>
        <p:nvSpPr>
          <p:cNvPr id="48192" name="Line 64">
            <a:extLst>
              <a:ext uri="{FF2B5EF4-FFF2-40B4-BE49-F238E27FC236}">
                <a16:creationId xmlns:a16="http://schemas.microsoft.com/office/drawing/2014/main" id="{0977A3CD-D243-4080-87D1-8E7E6F417F9A}"/>
              </a:ext>
            </a:extLst>
          </p:cNvPr>
          <p:cNvSpPr>
            <a:spLocks noChangeShapeType="1"/>
          </p:cNvSpPr>
          <p:nvPr/>
        </p:nvSpPr>
        <p:spPr bwMode="auto">
          <a:xfrm flipV="1">
            <a:off x="2843213" y="3405188"/>
            <a:ext cx="533400" cy="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193" name="Oval 65">
            <a:extLst>
              <a:ext uri="{FF2B5EF4-FFF2-40B4-BE49-F238E27FC236}">
                <a16:creationId xmlns:a16="http://schemas.microsoft.com/office/drawing/2014/main" id="{6A96A23C-15B8-4E43-9084-9257A5D83E15}"/>
              </a:ext>
            </a:extLst>
          </p:cNvPr>
          <p:cNvSpPr>
            <a:spLocks noChangeArrowheads="1"/>
          </p:cNvSpPr>
          <p:nvPr/>
        </p:nvSpPr>
        <p:spPr bwMode="auto">
          <a:xfrm>
            <a:off x="3452813" y="3176588"/>
            <a:ext cx="762000" cy="457200"/>
          </a:xfrm>
          <a:prstGeom prst="ellipse">
            <a:avLst/>
          </a:prstGeom>
          <a:solidFill>
            <a:schemeClr val="bg1"/>
          </a:solidFill>
          <a:ln w="381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94" name="Line 66">
            <a:extLst>
              <a:ext uri="{FF2B5EF4-FFF2-40B4-BE49-F238E27FC236}">
                <a16:creationId xmlns:a16="http://schemas.microsoft.com/office/drawing/2014/main" id="{AD97F486-FBA7-4A14-B615-3C107052FB0C}"/>
              </a:ext>
            </a:extLst>
          </p:cNvPr>
          <p:cNvSpPr>
            <a:spLocks noChangeShapeType="1"/>
          </p:cNvSpPr>
          <p:nvPr/>
        </p:nvSpPr>
        <p:spPr bwMode="auto">
          <a:xfrm flipV="1">
            <a:off x="4324350" y="3414713"/>
            <a:ext cx="1009650" cy="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195" name="Oval 67">
            <a:extLst>
              <a:ext uri="{FF2B5EF4-FFF2-40B4-BE49-F238E27FC236}">
                <a16:creationId xmlns:a16="http://schemas.microsoft.com/office/drawing/2014/main" id="{7CA4FF09-44E9-410E-A9D7-5C4C25E225B3}"/>
              </a:ext>
            </a:extLst>
          </p:cNvPr>
          <p:cNvSpPr>
            <a:spLocks noChangeArrowheads="1"/>
          </p:cNvSpPr>
          <p:nvPr/>
        </p:nvSpPr>
        <p:spPr bwMode="auto">
          <a:xfrm>
            <a:off x="3538538" y="3309938"/>
            <a:ext cx="76200" cy="76200"/>
          </a:xfrm>
          <a:prstGeom prst="ellipse">
            <a:avLst/>
          </a:prstGeom>
          <a:solidFill>
            <a:srgbClr val="00FF00"/>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96" name="Oval 68">
            <a:extLst>
              <a:ext uri="{FF2B5EF4-FFF2-40B4-BE49-F238E27FC236}">
                <a16:creationId xmlns:a16="http://schemas.microsoft.com/office/drawing/2014/main" id="{B0383ACD-33DA-475A-927C-273F7B4B2977}"/>
              </a:ext>
            </a:extLst>
          </p:cNvPr>
          <p:cNvSpPr>
            <a:spLocks noChangeArrowheads="1"/>
          </p:cNvSpPr>
          <p:nvPr/>
        </p:nvSpPr>
        <p:spPr bwMode="auto">
          <a:xfrm>
            <a:off x="3643313" y="3424238"/>
            <a:ext cx="76200" cy="76200"/>
          </a:xfrm>
          <a:prstGeom prst="ellipse">
            <a:avLst/>
          </a:prstGeom>
          <a:solidFill>
            <a:srgbClr val="6699FF"/>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227397" name="Oval 69">
            <a:extLst>
              <a:ext uri="{FF2B5EF4-FFF2-40B4-BE49-F238E27FC236}">
                <a16:creationId xmlns:a16="http://schemas.microsoft.com/office/drawing/2014/main" id="{0DCF7830-BD0A-4455-9EE6-393280B319D0}"/>
              </a:ext>
            </a:extLst>
          </p:cNvPr>
          <p:cNvSpPr>
            <a:spLocks noChangeArrowheads="1"/>
          </p:cNvSpPr>
          <p:nvPr/>
        </p:nvSpPr>
        <p:spPr bwMode="auto">
          <a:xfrm>
            <a:off x="3519488" y="3429000"/>
            <a:ext cx="76200" cy="76200"/>
          </a:xfrm>
          <a:prstGeom prst="ellipse">
            <a:avLst/>
          </a:prstGeom>
          <a:solidFill>
            <a:schemeClr val="bg1"/>
          </a:solidFill>
          <a:ln w="19050">
            <a:solidFill>
              <a:schemeClr val="tx1"/>
            </a:solidFill>
            <a:round/>
            <a:headEnd/>
            <a:tailEnd/>
          </a:ln>
          <a:effectLst/>
        </p:spPr>
        <p:txBody>
          <a:bodyPr wrap="none" anchor="ctr"/>
          <a:lstStyle/>
          <a:p>
            <a:pPr algn="ctr">
              <a:defRPr/>
            </a:pPr>
            <a:endParaRPr lang="en-US" sz="2400" b="1" dirty="0">
              <a:solidFill>
                <a:srgbClr val="000000"/>
              </a:solidFill>
              <a:effectLst>
                <a:outerShdw blurRad="38100" dist="38100" dir="2700000" algn="tl">
                  <a:srgbClr val="C0C0C0"/>
                </a:outerShdw>
              </a:effectLst>
            </a:endParaRPr>
          </a:p>
        </p:txBody>
      </p:sp>
      <p:sp>
        <p:nvSpPr>
          <p:cNvPr id="48198" name="Oval 70">
            <a:extLst>
              <a:ext uri="{FF2B5EF4-FFF2-40B4-BE49-F238E27FC236}">
                <a16:creationId xmlns:a16="http://schemas.microsoft.com/office/drawing/2014/main" id="{EF414912-4517-4FDF-9326-4DBBC2B8F8E9}"/>
              </a:ext>
            </a:extLst>
          </p:cNvPr>
          <p:cNvSpPr>
            <a:spLocks noChangeArrowheads="1"/>
          </p:cNvSpPr>
          <p:nvPr/>
        </p:nvSpPr>
        <p:spPr bwMode="auto">
          <a:xfrm>
            <a:off x="3805238" y="3490913"/>
            <a:ext cx="76200" cy="76200"/>
          </a:xfrm>
          <a:prstGeom prst="ellipse">
            <a:avLst/>
          </a:prstGeom>
          <a:solidFill>
            <a:schemeClr val="hlink"/>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199" name="Oval 71">
            <a:extLst>
              <a:ext uri="{FF2B5EF4-FFF2-40B4-BE49-F238E27FC236}">
                <a16:creationId xmlns:a16="http://schemas.microsoft.com/office/drawing/2014/main" id="{526CF275-8813-46C8-8D33-42BBFEE4D5C1}"/>
              </a:ext>
            </a:extLst>
          </p:cNvPr>
          <p:cNvSpPr>
            <a:spLocks noChangeArrowheads="1"/>
          </p:cNvSpPr>
          <p:nvPr/>
        </p:nvSpPr>
        <p:spPr bwMode="auto">
          <a:xfrm>
            <a:off x="3821113" y="3306763"/>
            <a:ext cx="76200" cy="76200"/>
          </a:xfrm>
          <a:prstGeom prst="ellipse">
            <a:avLst/>
          </a:prstGeom>
          <a:solidFill>
            <a:srgbClr val="33CCCC"/>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200" name="Oval 72">
            <a:extLst>
              <a:ext uri="{FF2B5EF4-FFF2-40B4-BE49-F238E27FC236}">
                <a16:creationId xmlns:a16="http://schemas.microsoft.com/office/drawing/2014/main" id="{7A447C83-CD62-4A27-A0E8-5EBFBD27B886}"/>
              </a:ext>
            </a:extLst>
          </p:cNvPr>
          <p:cNvSpPr>
            <a:spLocks noChangeArrowheads="1"/>
          </p:cNvSpPr>
          <p:nvPr/>
        </p:nvSpPr>
        <p:spPr bwMode="auto">
          <a:xfrm>
            <a:off x="4033838" y="3449638"/>
            <a:ext cx="76200" cy="76200"/>
          </a:xfrm>
          <a:prstGeom prst="ellipse">
            <a:avLst/>
          </a:prstGeom>
          <a:solidFill>
            <a:srgbClr val="FFCC99"/>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201" name="Oval 73">
            <a:extLst>
              <a:ext uri="{FF2B5EF4-FFF2-40B4-BE49-F238E27FC236}">
                <a16:creationId xmlns:a16="http://schemas.microsoft.com/office/drawing/2014/main" id="{4E458026-8FB6-47DC-8FF5-A16A1490FAE0}"/>
              </a:ext>
            </a:extLst>
          </p:cNvPr>
          <p:cNvSpPr>
            <a:spLocks noChangeArrowheads="1"/>
          </p:cNvSpPr>
          <p:nvPr/>
        </p:nvSpPr>
        <p:spPr bwMode="auto">
          <a:xfrm>
            <a:off x="3759200" y="3209925"/>
            <a:ext cx="76200" cy="76200"/>
          </a:xfrm>
          <a:prstGeom prst="ellipse">
            <a:avLst/>
          </a:prstGeom>
          <a:solidFill>
            <a:schemeClr val="accent1"/>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202" name="Oval 74">
            <a:extLst>
              <a:ext uri="{FF2B5EF4-FFF2-40B4-BE49-F238E27FC236}">
                <a16:creationId xmlns:a16="http://schemas.microsoft.com/office/drawing/2014/main" id="{DDBA77BC-28ED-469C-81EC-D94FC2CF2BE5}"/>
              </a:ext>
            </a:extLst>
          </p:cNvPr>
          <p:cNvSpPr>
            <a:spLocks noChangeArrowheads="1"/>
          </p:cNvSpPr>
          <p:nvPr/>
        </p:nvSpPr>
        <p:spPr bwMode="auto">
          <a:xfrm>
            <a:off x="3929063" y="3514725"/>
            <a:ext cx="76200" cy="76200"/>
          </a:xfrm>
          <a:prstGeom prst="ellipse">
            <a:avLst/>
          </a:prstGeom>
          <a:solidFill>
            <a:schemeClr val="folHlink"/>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203" name="Oval 75">
            <a:extLst>
              <a:ext uri="{FF2B5EF4-FFF2-40B4-BE49-F238E27FC236}">
                <a16:creationId xmlns:a16="http://schemas.microsoft.com/office/drawing/2014/main" id="{6EA5C7B3-45A5-4D7B-8032-DD08B14430C0}"/>
              </a:ext>
            </a:extLst>
          </p:cNvPr>
          <p:cNvSpPr>
            <a:spLocks noChangeArrowheads="1"/>
          </p:cNvSpPr>
          <p:nvPr/>
        </p:nvSpPr>
        <p:spPr bwMode="auto">
          <a:xfrm>
            <a:off x="3984625" y="3278188"/>
            <a:ext cx="76200" cy="76200"/>
          </a:xfrm>
          <a:prstGeom prst="ellipse">
            <a:avLst/>
          </a:prstGeom>
          <a:solidFill>
            <a:schemeClr val="tx1"/>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204" name="Oval 76">
            <a:extLst>
              <a:ext uri="{FF2B5EF4-FFF2-40B4-BE49-F238E27FC236}">
                <a16:creationId xmlns:a16="http://schemas.microsoft.com/office/drawing/2014/main" id="{E3687BD6-4459-4853-A438-D686048D570F}"/>
              </a:ext>
            </a:extLst>
          </p:cNvPr>
          <p:cNvSpPr>
            <a:spLocks noChangeArrowheads="1"/>
          </p:cNvSpPr>
          <p:nvPr/>
        </p:nvSpPr>
        <p:spPr bwMode="auto">
          <a:xfrm>
            <a:off x="3865563" y="3390900"/>
            <a:ext cx="76200" cy="76200"/>
          </a:xfrm>
          <a:prstGeom prst="ellipse">
            <a:avLst/>
          </a:prstGeom>
          <a:solidFill>
            <a:srgbClr val="FF0000"/>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205" name="Oval 77">
            <a:extLst>
              <a:ext uri="{FF2B5EF4-FFF2-40B4-BE49-F238E27FC236}">
                <a16:creationId xmlns:a16="http://schemas.microsoft.com/office/drawing/2014/main" id="{E57F763E-5255-4892-9CB2-52C753533ABD}"/>
              </a:ext>
            </a:extLst>
          </p:cNvPr>
          <p:cNvSpPr>
            <a:spLocks noChangeArrowheads="1"/>
          </p:cNvSpPr>
          <p:nvPr/>
        </p:nvSpPr>
        <p:spPr bwMode="auto">
          <a:xfrm>
            <a:off x="3686175" y="3509963"/>
            <a:ext cx="76200" cy="76200"/>
          </a:xfrm>
          <a:prstGeom prst="ellipse">
            <a:avLst/>
          </a:prstGeom>
          <a:solidFill>
            <a:srgbClr val="FF0000"/>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206" name="Oval 78">
            <a:extLst>
              <a:ext uri="{FF2B5EF4-FFF2-40B4-BE49-F238E27FC236}">
                <a16:creationId xmlns:a16="http://schemas.microsoft.com/office/drawing/2014/main" id="{11FFB2C2-E438-45F7-AB92-FFF221B0B063}"/>
              </a:ext>
            </a:extLst>
          </p:cNvPr>
          <p:cNvSpPr>
            <a:spLocks noChangeArrowheads="1"/>
          </p:cNvSpPr>
          <p:nvPr/>
        </p:nvSpPr>
        <p:spPr bwMode="auto">
          <a:xfrm>
            <a:off x="3667125" y="3319463"/>
            <a:ext cx="76200" cy="76200"/>
          </a:xfrm>
          <a:prstGeom prst="ellipse">
            <a:avLst/>
          </a:prstGeom>
          <a:solidFill>
            <a:srgbClr val="990000"/>
          </a:solidFill>
          <a:ln w="190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solidFill>
                <a:srgbClr val="000000"/>
              </a:solidFill>
              <a:latin typeface="Times New Roman" panose="02020603050405020304" pitchFamily="18" charset="0"/>
            </a:endParaRPr>
          </a:p>
        </p:txBody>
      </p:sp>
      <p:sp>
        <p:nvSpPr>
          <p:cNvPr id="48207" name="Line 79">
            <a:extLst>
              <a:ext uri="{FF2B5EF4-FFF2-40B4-BE49-F238E27FC236}">
                <a16:creationId xmlns:a16="http://schemas.microsoft.com/office/drawing/2014/main" id="{428105F1-FDD8-4305-8475-3DF7A57D24B6}"/>
              </a:ext>
            </a:extLst>
          </p:cNvPr>
          <p:cNvSpPr>
            <a:spLocks noChangeShapeType="1"/>
          </p:cNvSpPr>
          <p:nvPr/>
        </p:nvSpPr>
        <p:spPr bwMode="auto">
          <a:xfrm>
            <a:off x="4191000" y="2627313"/>
            <a:ext cx="0" cy="52228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208" name="Text Box 80">
            <a:extLst>
              <a:ext uri="{FF2B5EF4-FFF2-40B4-BE49-F238E27FC236}">
                <a16:creationId xmlns:a16="http://schemas.microsoft.com/office/drawing/2014/main" id="{D2F13551-ACE1-4F5B-8791-A650CB4DBE57}"/>
              </a:ext>
            </a:extLst>
          </p:cNvPr>
          <p:cNvSpPr txBox="1">
            <a:spLocks noChangeArrowheads="1"/>
          </p:cNvSpPr>
          <p:nvPr/>
        </p:nvSpPr>
        <p:spPr bwMode="auto">
          <a:xfrm>
            <a:off x="2895600" y="1524000"/>
            <a:ext cx="23653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FF0000"/>
                </a:solidFill>
                <a:latin typeface="Arial" panose="020B0604020202020204" pitchFamily="34" charset="0"/>
              </a:rPr>
              <a:t>Repeat </a:t>
            </a:r>
          </a:p>
          <a:p>
            <a:pPr algn="ctr">
              <a:spcBef>
                <a:spcPct val="0"/>
              </a:spcBef>
              <a:buFontTx/>
              <a:buNone/>
            </a:pPr>
            <a:r>
              <a:rPr lang="en-US" altLang="en-US" sz="1600" b="1" dirty="0">
                <a:solidFill>
                  <a:srgbClr val="FF0000"/>
                </a:solidFill>
                <a:latin typeface="Arial" panose="020B0604020202020204" pitchFamily="34" charset="0"/>
              </a:rPr>
              <a:t>Transductions </a:t>
            </a:r>
          </a:p>
          <a:p>
            <a:pPr algn="ctr">
              <a:spcBef>
                <a:spcPct val="0"/>
              </a:spcBef>
              <a:buFontTx/>
              <a:buNone/>
            </a:pPr>
            <a:r>
              <a:rPr lang="en-US" altLang="en-US" sz="1600" b="1" dirty="0">
                <a:solidFill>
                  <a:srgbClr val="FF0000"/>
                </a:solidFill>
                <a:latin typeface="Arial" panose="020B0604020202020204" pitchFamily="34" charset="0"/>
              </a:rPr>
              <a:t>to Increase </a:t>
            </a:r>
          </a:p>
          <a:p>
            <a:pPr algn="ctr">
              <a:spcBef>
                <a:spcPct val="0"/>
              </a:spcBef>
              <a:buFontTx/>
              <a:buNone/>
            </a:pPr>
            <a:r>
              <a:rPr lang="en-US" altLang="en-US" sz="1600" b="1" dirty="0">
                <a:solidFill>
                  <a:srgbClr val="FF0000"/>
                </a:solidFill>
                <a:latin typeface="Arial" panose="020B0604020202020204" pitchFamily="34" charset="0"/>
              </a:rPr>
              <a:t>Gene Copy #</a:t>
            </a:r>
          </a:p>
        </p:txBody>
      </p:sp>
      <p:sp>
        <p:nvSpPr>
          <p:cNvPr id="48209" name="Text Box 81">
            <a:extLst>
              <a:ext uri="{FF2B5EF4-FFF2-40B4-BE49-F238E27FC236}">
                <a16:creationId xmlns:a16="http://schemas.microsoft.com/office/drawing/2014/main" id="{87C7B9F0-F96C-4D8D-BB62-DA39FB35E9E6}"/>
              </a:ext>
            </a:extLst>
          </p:cNvPr>
          <p:cNvSpPr txBox="1">
            <a:spLocks noChangeArrowheads="1"/>
          </p:cNvSpPr>
          <p:nvPr/>
        </p:nvSpPr>
        <p:spPr bwMode="auto">
          <a:xfrm>
            <a:off x="6704013" y="5114925"/>
            <a:ext cx="2384425" cy="584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4F81BD"/>
                </a:solidFill>
                <a:latin typeface="Arial" panose="020B0604020202020204" pitchFamily="34" charset="0"/>
              </a:rPr>
              <a:t>Process Development </a:t>
            </a:r>
          </a:p>
          <a:p>
            <a:pPr algn="ctr">
              <a:spcBef>
                <a:spcPct val="0"/>
              </a:spcBef>
              <a:buFontTx/>
              <a:buNone/>
            </a:pPr>
            <a:r>
              <a:rPr lang="en-US" altLang="en-US" sz="1600" b="1" dirty="0">
                <a:solidFill>
                  <a:srgbClr val="4F81BD"/>
                </a:solidFill>
                <a:latin typeface="Arial" panose="020B0604020202020204" pitchFamily="34" charset="0"/>
              </a:rPr>
              <a:t>and Optimization</a:t>
            </a:r>
          </a:p>
        </p:txBody>
      </p:sp>
      <p:sp>
        <p:nvSpPr>
          <p:cNvPr id="48210" name="Line 82">
            <a:extLst>
              <a:ext uri="{FF2B5EF4-FFF2-40B4-BE49-F238E27FC236}">
                <a16:creationId xmlns:a16="http://schemas.microsoft.com/office/drawing/2014/main" id="{687C013C-EFDF-487D-84B0-6991A79E4491}"/>
              </a:ext>
            </a:extLst>
          </p:cNvPr>
          <p:cNvSpPr>
            <a:spLocks noChangeShapeType="1"/>
          </p:cNvSpPr>
          <p:nvPr/>
        </p:nvSpPr>
        <p:spPr bwMode="auto">
          <a:xfrm flipH="1">
            <a:off x="8229600" y="3738563"/>
            <a:ext cx="0" cy="13192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211" name="Line 83">
            <a:extLst>
              <a:ext uri="{FF2B5EF4-FFF2-40B4-BE49-F238E27FC236}">
                <a16:creationId xmlns:a16="http://schemas.microsoft.com/office/drawing/2014/main" id="{AC2D70E4-8A7B-42C5-886F-C6C7566EA962}"/>
              </a:ext>
            </a:extLst>
          </p:cNvPr>
          <p:cNvSpPr>
            <a:spLocks noChangeShapeType="1"/>
          </p:cNvSpPr>
          <p:nvPr/>
        </p:nvSpPr>
        <p:spPr bwMode="auto">
          <a:xfrm flipV="1">
            <a:off x="6096000" y="3429000"/>
            <a:ext cx="1600200" cy="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212" name="Line 84">
            <a:extLst>
              <a:ext uri="{FF2B5EF4-FFF2-40B4-BE49-F238E27FC236}">
                <a16:creationId xmlns:a16="http://schemas.microsoft.com/office/drawing/2014/main" id="{2F0D2CD3-BE54-44ED-8B63-22DB6A49AE61}"/>
              </a:ext>
            </a:extLst>
          </p:cNvPr>
          <p:cNvSpPr>
            <a:spLocks noChangeShapeType="1"/>
          </p:cNvSpPr>
          <p:nvPr/>
        </p:nvSpPr>
        <p:spPr bwMode="auto">
          <a:xfrm>
            <a:off x="3886200" y="4648200"/>
            <a:ext cx="0" cy="798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213" name="Text Box 85">
            <a:extLst>
              <a:ext uri="{FF2B5EF4-FFF2-40B4-BE49-F238E27FC236}">
                <a16:creationId xmlns:a16="http://schemas.microsoft.com/office/drawing/2014/main" id="{1CD7F8D9-48CD-45DD-BE2E-06DEC00C1043}"/>
              </a:ext>
            </a:extLst>
          </p:cNvPr>
          <p:cNvSpPr txBox="1">
            <a:spLocks noChangeArrowheads="1"/>
          </p:cNvSpPr>
          <p:nvPr/>
        </p:nvSpPr>
        <p:spPr bwMode="auto">
          <a:xfrm>
            <a:off x="2720975" y="5422900"/>
            <a:ext cx="2363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4F81BD"/>
                </a:solidFill>
                <a:latin typeface="Arial" panose="020B0604020202020204" pitchFamily="34" charset="0"/>
              </a:rPr>
              <a:t>Antibody</a:t>
            </a:r>
          </a:p>
          <a:p>
            <a:pPr algn="ctr">
              <a:spcBef>
                <a:spcPct val="0"/>
              </a:spcBef>
              <a:buFontTx/>
              <a:buNone/>
            </a:pPr>
            <a:r>
              <a:rPr lang="en-US" altLang="en-US" sz="1600" b="1" dirty="0">
                <a:solidFill>
                  <a:srgbClr val="4F81BD"/>
                </a:solidFill>
                <a:latin typeface="Arial" panose="020B0604020202020204" pitchFamily="34" charset="0"/>
              </a:rPr>
              <a:t> Production for </a:t>
            </a:r>
          </a:p>
          <a:p>
            <a:pPr algn="ctr">
              <a:spcBef>
                <a:spcPct val="0"/>
              </a:spcBef>
              <a:buFontTx/>
              <a:buNone/>
            </a:pPr>
            <a:r>
              <a:rPr lang="en-US" altLang="en-US" sz="1600" b="1" dirty="0">
                <a:solidFill>
                  <a:srgbClr val="4F81BD"/>
                </a:solidFill>
                <a:latin typeface="Arial" panose="020B0604020202020204" pitchFamily="34" charset="0"/>
              </a:rPr>
              <a:t>Screening (mg-grams)</a:t>
            </a:r>
          </a:p>
        </p:txBody>
      </p:sp>
    </p:spTree>
    <p:extLst>
      <p:ext uri="{BB962C8B-B14F-4D97-AF65-F5344CB8AC3E}">
        <p14:creationId xmlns:p14="http://schemas.microsoft.com/office/powerpoint/2010/main" val="1378887465"/>
      </p:ext>
    </p:extLst>
  </p:cSld>
  <p:clrMapOvr>
    <a:masterClrMapping/>
  </p:clrMapOvr>
  <p:transition>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1">
            <a:extLst>
              <a:ext uri="{FF2B5EF4-FFF2-40B4-BE49-F238E27FC236}">
                <a16:creationId xmlns:a16="http://schemas.microsoft.com/office/drawing/2014/main" id="{E177062C-E0F8-4492-A8B4-78ED735A6D36}"/>
              </a:ext>
            </a:extLst>
          </p:cNvPr>
          <p:cNvGraphicFramePr>
            <a:graphicFrameLocks noChangeAspect="1"/>
          </p:cNvGraphicFramePr>
          <p:nvPr/>
        </p:nvGraphicFramePr>
        <p:xfrm>
          <a:off x="457200" y="228600"/>
          <a:ext cx="8107363" cy="6500813"/>
        </p:xfrm>
        <a:graphic>
          <a:graphicData uri="http://schemas.openxmlformats.org/presentationml/2006/ole">
            <mc:AlternateContent xmlns:mc="http://schemas.openxmlformats.org/markup-compatibility/2006">
              <mc:Choice xmlns:v="urn:schemas-microsoft-com:vml" Requires="v">
                <p:oleObj name="SPW 14.0 Graph" r:id="rId2" imgW="5576926" imgH="4460443" progId="SigmaPlotGraphicObject.13">
                  <p:embed/>
                </p:oleObj>
              </mc:Choice>
              <mc:Fallback>
                <p:oleObj name="SPW 14.0 Graph" r:id="rId2" imgW="5576926" imgH="4460443" progId="SigmaPlotGraphicObject.13">
                  <p:embed/>
                  <p:pic>
                    <p:nvPicPr>
                      <p:cNvPr id="49154" name="Object 1">
                        <a:extLst>
                          <a:ext uri="{FF2B5EF4-FFF2-40B4-BE49-F238E27FC236}">
                            <a16:creationId xmlns:a16="http://schemas.microsoft.com/office/drawing/2014/main" id="{E177062C-E0F8-4492-A8B4-78ED735A6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107363" cy="6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1887894"/>
      </p:ext>
    </p:extLst>
  </p:cSld>
  <p:clrMapOvr>
    <a:masterClrMapping/>
  </p:clrMapOvr>
  <p:transition>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2A2F36-B8FB-456B-9485-3CD37C5D0D7F}"/>
              </a:ext>
            </a:extLst>
          </p:cNvPr>
          <p:cNvSpPr>
            <a:spLocks noGrp="1" noChangeArrowheads="1"/>
          </p:cNvSpPr>
          <p:nvPr>
            <p:ph type="title"/>
          </p:nvPr>
        </p:nvSpPr>
        <p:spPr/>
        <p:txBody>
          <a:bodyPr/>
          <a:lstStyle/>
          <a:p>
            <a:r>
              <a:rPr lang="en-US" altLang="en-US" dirty="0">
                <a:solidFill>
                  <a:schemeClr val="bg1"/>
                </a:solidFill>
              </a:rPr>
              <a:t> </a:t>
            </a:r>
            <a:endParaRPr lang="en-US" altLang="en-US" sz="3600" dirty="0">
              <a:solidFill>
                <a:schemeClr val="bg1"/>
              </a:solidFill>
            </a:endParaRPr>
          </a:p>
        </p:txBody>
      </p:sp>
      <p:sp>
        <p:nvSpPr>
          <p:cNvPr id="97283" name="Content Placeholder 2">
            <a:extLst>
              <a:ext uri="{FF2B5EF4-FFF2-40B4-BE49-F238E27FC236}">
                <a16:creationId xmlns:a16="http://schemas.microsoft.com/office/drawing/2014/main" id="{66C9F7C8-3738-428F-9BF4-B70774C9480A}"/>
              </a:ext>
            </a:extLst>
          </p:cNvPr>
          <p:cNvSpPr>
            <a:spLocks noGrp="1"/>
          </p:cNvSpPr>
          <p:nvPr>
            <p:ph idx="1"/>
          </p:nvPr>
        </p:nvSpPr>
        <p:spPr>
          <a:xfrm>
            <a:off x="457200" y="304800"/>
            <a:ext cx="8458200" cy="6248400"/>
          </a:xfrm>
        </p:spPr>
        <p:txBody>
          <a:bodyPr/>
          <a:lstStyle/>
          <a:p>
            <a:pPr marL="0" indent="0">
              <a:buFontTx/>
              <a:buNone/>
              <a:defRPr/>
            </a:pPr>
            <a:r>
              <a:rPr lang="en-US" altLang="en-US" sz="2800" dirty="0">
                <a:solidFill>
                  <a:schemeClr val="bg1"/>
                </a:solidFill>
              </a:rPr>
              <a:t>Establishment of a Master Cell Bank and GMP production: </a:t>
            </a:r>
            <a:endParaRPr lang="en-US" altLang="en-US" sz="2800" dirty="0">
              <a:solidFill>
                <a:srgbClr val="FFFF00"/>
              </a:solidFill>
            </a:endParaRPr>
          </a:p>
          <a:p>
            <a:pPr marL="514350" indent="-514350">
              <a:defRPr/>
            </a:pPr>
            <a:r>
              <a:rPr lang="en-US" altLang="en-US" sz="2800" dirty="0">
                <a:solidFill>
                  <a:srgbClr val="FFFF00"/>
                </a:solidFill>
              </a:rPr>
              <a:t>produced 65 grams of recombinant h2E2 for in vitro and animal toxicology studies.</a:t>
            </a:r>
          </a:p>
          <a:p>
            <a:pPr marL="514350" indent="-514350">
              <a:buFontTx/>
              <a:buNone/>
              <a:defRPr/>
            </a:pPr>
            <a:r>
              <a:rPr lang="en-US" altLang="en-US" sz="2800" dirty="0">
                <a:solidFill>
                  <a:schemeClr val="bg1"/>
                </a:solidFill>
              </a:rPr>
              <a:t>2019. 50 L Engineering run:</a:t>
            </a:r>
          </a:p>
          <a:p>
            <a:pPr>
              <a:buFont typeface="Arial" panose="020B0604020202020204" pitchFamily="34" charset="0"/>
              <a:buChar char="•"/>
              <a:defRPr/>
            </a:pPr>
            <a:r>
              <a:rPr lang="en-US" altLang="en-US" sz="2800" dirty="0">
                <a:solidFill>
                  <a:srgbClr val="FFFF00"/>
                </a:solidFill>
              </a:rPr>
              <a:t>&gt;65 grams for additional high-dose (1,200 mg/kg) animal toxicology studies.</a:t>
            </a:r>
          </a:p>
          <a:p>
            <a:pPr marL="514350" indent="-514350">
              <a:buFontTx/>
              <a:buNone/>
              <a:defRPr/>
            </a:pPr>
            <a:r>
              <a:rPr lang="en-US" altLang="en-US" sz="2800" dirty="0">
                <a:solidFill>
                  <a:schemeClr val="bg1"/>
                </a:solidFill>
              </a:rPr>
              <a:t>2019-2020. 250 L cGMP production:</a:t>
            </a:r>
          </a:p>
          <a:p>
            <a:pPr>
              <a:buFont typeface="Arial" panose="020B0604020202020204" pitchFamily="34" charset="0"/>
              <a:buChar char="•"/>
              <a:defRPr/>
            </a:pPr>
            <a:r>
              <a:rPr lang="en-US" altLang="en-US" sz="2800" dirty="0">
                <a:solidFill>
                  <a:srgbClr val="FFFF00"/>
                </a:solidFill>
              </a:rPr>
              <a:t>325–500 grams for first-in-human clinical trials.</a:t>
            </a:r>
          </a:p>
          <a:p>
            <a:pPr marL="514350" indent="-514350">
              <a:defRPr/>
            </a:pPr>
            <a:endParaRPr lang="en-US" altLang="en-US" sz="2800" dirty="0">
              <a:solidFill>
                <a:srgbClr val="FFFF00"/>
              </a:solidFill>
            </a:endParaRPr>
          </a:p>
          <a:p>
            <a:pPr marL="514350" indent="-514350">
              <a:defRPr/>
            </a:pPr>
            <a:endParaRPr lang="en-US" altLang="en-US" dirty="0">
              <a:solidFill>
                <a:schemeClr val="bg1"/>
              </a:solidFill>
            </a:endParaRPr>
          </a:p>
          <a:p>
            <a:pPr marL="514350" indent="-514350">
              <a:defRPr/>
            </a:pPr>
            <a:endParaRPr lang="en-US" altLang="en-US" dirty="0">
              <a:solidFill>
                <a:srgbClr val="FFFF00"/>
              </a:solidFill>
            </a:endParaRPr>
          </a:p>
          <a:p>
            <a:pPr marL="514350" indent="-514350">
              <a:defRPr/>
            </a:pPr>
            <a:endParaRPr lang="en-US" altLang="en-US" dirty="0">
              <a:solidFill>
                <a:srgbClr val="FFFF00"/>
              </a:solidFill>
            </a:endParaRPr>
          </a:p>
          <a:p>
            <a:pPr marL="514350" indent="-514350">
              <a:defRPr/>
            </a:pPr>
            <a:endParaRPr lang="en-US" altLang="en-US" dirty="0">
              <a:solidFill>
                <a:schemeClr val="bg1"/>
              </a:solidFill>
            </a:endParaRPr>
          </a:p>
          <a:p>
            <a:pPr marL="514350" indent="-514350">
              <a:defRPr/>
            </a:pPr>
            <a:endParaRPr lang="en-US" altLang="en-US" dirty="0">
              <a:solidFill>
                <a:srgbClr val="FFFF00"/>
              </a:solidFill>
            </a:endParaRPr>
          </a:p>
        </p:txBody>
      </p:sp>
    </p:spTree>
    <p:extLst>
      <p:ext uri="{BB962C8B-B14F-4D97-AF65-F5344CB8AC3E}">
        <p14:creationId xmlns:p14="http://schemas.microsoft.com/office/powerpoint/2010/main" val="1816451865"/>
      </p:ext>
    </p:extLst>
  </p:cSld>
  <p:clrMapOvr>
    <a:masterClrMapping/>
  </p:clrMapOvr>
  <p:transition>
    <p:cove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45F8D68-9B9C-436F-9DCF-AA1A542EE4F9}"/>
              </a:ext>
            </a:extLst>
          </p:cNvPr>
          <p:cNvSpPr>
            <a:spLocks noGrp="1" noChangeArrowheads="1"/>
          </p:cNvSpPr>
          <p:nvPr>
            <p:ph type="title"/>
          </p:nvPr>
        </p:nvSpPr>
        <p:spPr>
          <a:xfrm>
            <a:off x="457200" y="274638"/>
            <a:ext cx="8229600" cy="563562"/>
          </a:xfrm>
        </p:spPr>
        <p:txBody>
          <a:bodyPr/>
          <a:lstStyle/>
          <a:p>
            <a:r>
              <a:rPr lang="en-US" altLang="en-US" dirty="0"/>
              <a:t>Formulation and stability testing</a:t>
            </a:r>
          </a:p>
        </p:txBody>
      </p:sp>
      <p:pic>
        <p:nvPicPr>
          <p:cNvPr id="51203" name="Content Placeholder 3">
            <a:extLst>
              <a:ext uri="{FF2B5EF4-FFF2-40B4-BE49-F238E27FC236}">
                <a16:creationId xmlns:a16="http://schemas.microsoft.com/office/drawing/2014/main" id="{EEF43BD8-91B7-4253-A22A-C3C4A35ED29A}"/>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066800"/>
            <a:ext cx="6443663" cy="1225550"/>
          </a:xfrm>
        </p:spPr>
      </p:pic>
      <p:grpSp>
        <p:nvGrpSpPr>
          <p:cNvPr id="51204" name="Group 4">
            <a:extLst>
              <a:ext uri="{FF2B5EF4-FFF2-40B4-BE49-F238E27FC236}">
                <a16:creationId xmlns:a16="http://schemas.microsoft.com/office/drawing/2014/main" id="{2E0EFBA7-4E1E-404E-B8AF-10184B5977ED}"/>
              </a:ext>
            </a:extLst>
          </p:cNvPr>
          <p:cNvGrpSpPr>
            <a:grpSpLocks/>
          </p:cNvGrpSpPr>
          <p:nvPr/>
        </p:nvGrpSpPr>
        <p:grpSpPr bwMode="auto">
          <a:xfrm>
            <a:off x="1981200" y="2438400"/>
            <a:ext cx="5257800" cy="4013051"/>
            <a:chOff x="0" y="0"/>
            <a:chExt cx="4439780" cy="3207530"/>
          </a:xfrm>
        </p:grpSpPr>
        <p:pic>
          <p:nvPicPr>
            <p:cNvPr id="51205" name="Picture 5">
              <a:extLst>
                <a:ext uri="{FF2B5EF4-FFF2-40B4-BE49-F238E27FC236}">
                  <a16:creationId xmlns:a16="http://schemas.microsoft.com/office/drawing/2014/main" id="{3487FD13-2164-47A6-AB38-A520723F6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3484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2">
              <a:extLst>
                <a:ext uri="{FF2B5EF4-FFF2-40B4-BE49-F238E27FC236}">
                  <a16:creationId xmlns:a16="http://schemas.microsoft.com/office/drawing/2014/main" id="{D05BC41D-4AFE-48D0-8B1F-D41988DA5B8D}"/>
                </a:ext>
              </a:extLst>
            </p:cNvPr>
            <p:cNvSpPr txBox="1">
              <a:spLocks noChangeArrowheads="1"/>
            </p:cNvSpPr>
            <p:nvPr/>
          </p:nvSpPr>
          <p:spPr bwMode="auto">
            <a:xfrm>
              <a:off x="152284" y="2457236"/>
              <a:ext cx="4287496" cy="7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b="1" i="1" dirty="0">
                  <a:solidFill>
                    <a:srgbClr val="000000"/>
                  </a:solidFill>
                  <a:cs typeface="Times New Roman" panose="02020603050405020304" pitchFamily="18" charset="0"/>
                </a:rPr>
                <a:t>Fig. 2.  The effect of different formulations on h2E2 aggregate particle formation after storage at 40</a:t>
              </a:r>
              <a:r>
                <a:rPr lang="en-US" altLang="en-US" sz="1100" b="1" i="1" baseline="30000" dirty="0">
                  <a:solidFill>
                    <a:srgbClr val="000000"/>
                  </a:solidFill>
                  <a:cs typeface="Times New Roman" panose="02020603050405020304" pitchFamily="18" charset="0"/>
                </a:rPr>
                <a:t>o</a:t>
              </a:r>
              <a:r>
                <a:rPr lang="en-US" altLang="en-US" sz="1100" b="1" i="1" dirty="0">
                  <a:solidFill>
                    <a:srgbClr val="000000"/>
                  </a:solidFill>
                  <a:cs typeface="Times New Roman" panose="02020603050405020304" pitchFamily="18" charset="0"/>
                </a:rPr>
                <a:t>C.  </a:t>
              </a:r>
              <a:r>
                <a:rPr lang="en-US" altLang="en-US" sz="1100" i="1" dirty="0">
                  <a:solidFill>
                    <a:srgbClr val="000000"/>
                  </a:solidFill>
                  <a:cs typeface="Times New Roman" panose="02020603050405020304" pitchFamily="18" charset="0"/>
                </a:rPr>
                <a:t>The particles between 5 and 10 </a:t>
              </a:r>
              <a:r>
                <a:rPr lang="en-US" altLang="en-US" sz="1100" i="1" dirty="0">
                  <a:solidFill>
                    <a:srgbClr val="000000"/>
                  </a:solidFill>
                  <a:ea typeface="Times New Roman" panose="02020603050405020304" pitchFamily="18" charset="0"/>
                  <a:cs typeface="Arial" panose="020B0604020202020204" pitchFamily="34" charset="0"/>
                  <a:sym typeface="Symbol" panose="05050102010706020507" pitchFamily="18" charset="2"/>
                </a:rPr>
                <a:t></a:t>
              </a:r>
              <a:r>
                <a:rPr lang="en-US" altLang="en-US" sz="1100" i="1" dirty="0">
                  <a:solidFill>
                    <a:srgbClr val="000000"/>
                  </a:solidFill>
                  <a:cs typeface="Times New Roman" panose="02020603050405020304" pitchFamily="18" charset="0"/>
                </a:rPr>
                <a:t>m were measured by Micro-flow Imaging (MFI) after storage in the formulations shown in Table 2.  Formulation B3 was selected for clinical use.  It is anticipated that h2E2 will be stable in this formulation at a concentration of 100 mg/mL.  </a:t>
              </a:r>
              <a:endParaRPr lang="en-US" altLang="en-US" sz="1200" dirty="0">
                <a:solidFill>
                  <a:srgbClr val="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10392756"/>
      </p:ext>
    </p:extLst>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6E488D0-C21A-4020-A3FC-BF05BE85205E}"/>
              </a:ext>
            </a:extLst>
          </p:cNvPr>
          <p:cNvSpPr>
            <a:spLocks noGrp="1" noChangeArrowheads="1"/>
          </p:cNvSpPr>
          <p:nvPr>
            <p:ph type="title"/>
          </p:nvPr>
        </p:nvSpPr>
        <p:spPr/>
        <p:txBody>
          <a:bodyPr/>
          <a:lstStyle/>
          <a:p>
            <a:pPr eaLnBrk="1" hangingPunct="1"/>
            <a:r>
              <a:rPr lang="en-US" altLang="en-US" sz="3600" b="1" i="1" dirty="0">
                <a:solidFill>
                  <a:schemeClr val="bg1"/>
                </a:solidFill>
              </a:rPr>
              <a:t>In vitro</a:t>
            </a:r>
            <a:r>
              <a:rPr lang="en-US" altLang="en-US" sz="3600" b="1" dirty="0">
                <a:solidFill>
                  <a:schemeClr val="bg1"/>
                </a:solidFill>
              </a:rPr>
              <a:t> safety testing of mAb h2E2</a:t>
            </a:r>
          </a:p>
        </p:txBody>
      </p:sp>
      <p:sp>
        <p:nvSpPr>
          <p:cNvPr id="52227" name="Rectangle 3">
            <a:extLst>
              <a:ext uri="{FF2B5EF4-FFF2-40B4-BE49-F238E27FC236}">
                <a16:creationId xmlns:a16="http://schemas.microsoft.com/office/drawing/2014/main" id="{929B4F7A-2FE2-4449-9BBA-8083D5688643}"/>
              </a:ext>
            </a:extLst>
          </p:cNvPr>
          <p:cNvSpPr>
            <a:spLocks noGrp="1" noChangeArrowheads="1"/>
          </p:cNvSpPr>
          <p:nvPr>
            <p:ph type="body" idx="1"/>
          </p:nvPr>
        </p:nvSpPr>
        <p:spPr>
          <a:xfrm>
            <a:off x="381000" y="1295400"/>
            <a:ext cx="8534400" cy="5105400"/>
          </a:xfrm>
        </p:spPr>
        <p:txBody>
          <a:bodyPr/>
          <a:lstStyle/>
          <a:p>
            <a:pPr eaLnBrk="1" hangingPunct="1">
              <a:lnSpc>
                <a:spcPct val="90000"/>
              </a:lnSpc>
              <a:buFontTx/>
              <a:buNone/>
            </a:pPr>
            <a:r>
              <a:rPr lang="en-US" altLang="en-US" sz="2400" dirty="0">
                <a:solidFill>
                  <a:schemeClr val="bg1"/>
                </a:solidFill>
              </a:rPr>
              <a:t>Objective: </a:t>
            </a:r>
            <a:r>
              <a:rPr lang="en-US" altLang="en-US" sz="2400" dirty="0">
                <a:solidFill>
                  <a:srgbClr val="FFFF00"/>
                </a:solidFill>
              </a:rPr>
              <a:t>Ascertain whether there is any cross-reactivity of 2E2 with cryosections of human tissues from three individuals.</a:t>
            </a:r>
          </a:p>
          <a:p>
            <a:pPr eaLnBrk="1" hangingPunct="1">
              <a:lnSpc>
                <a:spcPct val="90000"/>
              </a:lnSpc>
              <a:buFontTx/>
              <a:buNone/>
            </a:pPr>
            <a:r>
              <a:rPr lang="en-US" altLang="en-US" sz="2400" dirty="0">
                <a:solidFill>
                  <a:schemeClr val="bg1"/>
                </a:solidFill>
              </a:rPr>
              <a:t>Methods: </a:t>
            </a:r>
            <a:r>
              <a:rPr lang="en-US" altLang="en-US" sz="2400" dirty="0">
                <a:solidFill>
                  <a:srgbClr val="FFFF00"/>
                </a:solidFill>
              </a:rPr>
              <a:t>Pathology Associates (Charles River Laboratories) using Good Laboratory Practices (GLP) protocols tested biotinylated h2E2 for binding to tissue cryosections.</a:t>
            </a:r>
          </a:p>
          <a:p>
            <a:pPr eaLnBrk="1" hangingPunct="1">
              <a:lnSpc>
                <a:spcPct val="90000"/>
              </a:lnSpc>
              <a:buFontTx/>
              <a:buNone/>
            </a:pPr>
            <a:r>
              <a:rPr lang="en-US" altLang="en-US" sz="2400" dirty="0">
                <a:solidFill>
                  <a:schemeClr val="bg1"/>
                </a:solidFill>
              </a:rPr>
              <a:t>Conclusion:</a:t>
            </a:r>
            <a:r>
              <a:rPr lang="en-US" altLang="en-US" sz="2400" dirty="0">
                <a:solidFill>
                  <a:srgbClr val="FFFF00"/>
                </a:solidFill>
              </a:rPr>
              <a:t> Immunopathology report: </a:t>
            </a:r>
          </a:p>
          <a:p>
            <a:pPr eaLnBrk="1" hangingPunct="1">
              <a:lnSpc>
                <a:spcPct val="90000"/>
              </a:lnSpc>
              <a:buFontTx/>
              <a:buNone/>
            </a:pPr>
            <a:r>
              <a:rPr lang="en-US" altLang="en-US" sz="2400" dirty="0">
                <a:solidFill>
                  <a:srgbClr val="FFFF00"/>
                </a:solidFill>
              </a:rPr>
              <a:t>	“No test article-reactivity or cross-reactivity was observed in the human tissue panel examined.”</a:t>
            </a:r>
          </a:p>
          <a:p>
            <a:pPr eaLnBrk="1" hangingPunct="1">
              <a:lnSpc>
                <a:spcPct val="90000"/>
              </a:lnSpc>
              <a:buFontTx/>
              <a:buNone/>
            </a:pPr>
            <a:endParaRPr lang="en-US" altLang="en-US" sz="2400" dirty="0">
              <a:solidFill>
                <a:srgbClr val="FFFF00"/>
              </a:solidFill>
            </a:endParaRPr>
          </a:p>
          <a:p>
            <a:pPr eaLnBrk="1" hangingPunct="1">
              <a:lnSpc>
                <a:spcPct val="90000"/>
              </a:lnSpc>
            </a:pPr>
            <a:r>
              <a:rPr lang="en-US" altLang="en-US" sz="2400" dirty="0">
                <a:solidFill>
                  <a:srgbClr val="FFFF00"/>
                </a:solidFill>
              </a:rPr>
              <a:t>Indicates low potential for toxicity in humans.</a:t>
            </a:r>
          </a:p>
          <a:p>
            <a:pPr eaLnBrk="1" hangingPunct="1">
              <a:lnSpc>
                <a:spcPct val="90000"/>
              </a:lnSpc>
            </a:pPr>
            <a:r>
              <a:rPr lang="en-US" altLang="en-US" sz="2400" dirty="0">
                <a:solidFill>
                  <a:srgbClr val="FFFF00"/>
                </a:solidFill>
              </a:rPr>
              <a:t>A major milestone in the pre-clinical development of h2E2.</a:t>
            </a:r>
          </a:p>
          <a:p>
            <a:pPr eaLnBrk="1" hangingPunct="1">
              <a:lnSpc>
                <a:spcPct val="90000"/>
              </a:lnSpc>
              <a:buFontTx/>
              <a:buNone/>
            </a:pPr>
            <a:r>
              <a:rPr lang="en-US" altLang="en-US" sz="2400" dirty="0">
                <a:solidFill>
                  <a:srgbClr val="FFFF00"/>
                </a:solidFill>
              </a:rPr>
              <a:t> </a:t>
            </a:r>
          </a:p>
        </p:txBody>
      </p:sp>
    </p:spTree>
    <p:extLst>
      <p:ext uri="{BB962C8B-B14F-4D97-AF65-F5344CB8AC3E}">
        <p14:creationId xmlns:p14="http://schemas.microsoft.com/office/powerpoint/2010/main" val="3961791187"/>
      </p:ext>
    </p:extLst>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D78B45B9-5A3F-4D35-AADF-5F995C0E9155}"/>
              </a:ext>
            </a:extLst>
          </p:cNvPr>
          <p:cNvSpPr>
            <a:spLocks noGrp="1" noChangeArrowheads="1"/>
          </p:cNvSpPr>
          <p:nvPr>
            <p:ph type="title"/>
          </p:nvPr>
        </p:nvSpPr>
        <p:spPr>
          <a:xfrm>
            <a:off x="447675" y="152400"/>
            <a:ext cx="8229600" cy="1143000"/>
          </a:xfrm>
        </p:spPr>
        <p:txBody>
          <a:bodyPr/>
          <a:lstStyle/>
          <a:p>
            <a:r>
              <a:rPr lang="en-US" altLang="en-US" sz="3600" dirty="0">
                <a:solidFill>
                  <a:schemeClr val="bg1"/>
                </a:solidFill>
              </a:rPr>
              <a:t>IND-enabling animal toxicology studies with recombinant h2E2</a:t>
            </a:r>
          </a:p>
        </p:txBody>
      </p:sp>
      <p:sp>
        <p:nvSpPr>
          <p:cNvPr id="3" name="Content Placeholder 2">
            <a:extLst>
              <a:ext uri="{FF2B5EF4-FFF2-40B4-BE49-F238E27FC236}">
                <a16:creationId xmlns:a16="http://schemas.microsoft.com/office/drawing/2014/main" id="{B8E3C692-0584-4DFF-9E30-F49556052076}"/>
              </a:ext>
            </a:extLst>
          </p:cNvPr>
          <p:cNvSpPr>
            <a:spLocks noGrp="1"/>
          </p:cNvSpPr>
          <p:nvPr>
            <p:ph idx="1"/>
          </p:nvPr>
        </p:nvSpPr>
        <p:spPr>
          <a:xfrm>
            <a:off x="438150" y="1295400"/>
            <a:ext cx="8534400" cy="5181600"/>
          </a:xfrm>
        </p:spPr>
        <p:txBody>
          <a:bodyPr/>
          <a:lstStyle/>
          <a:p>
            <a:pPr>
              <a:defRPr/>
            </a:pPr>
            <a:r>
              <a:rPr lang="en-US" sz="2400" dirty="0">
                <a:solidFill>
                  <a:srgbClr val="FFFF00"/>
                </a:solidFill>
              </a:rPr>
              <a:t>All studies and assays conducted by an independent laboratory under GLP protocols.</a:t>
            </a:r>
          </a:p>
          <a:p>
            <a:pPr>
              <a:defRPr/>
            </a:pPr>
            <a:r>
              <a:rPr lang="en-US" sz="2400" dirty="0">
                <a:solidFill>
                  <a:srgbClr val="FFFF00"/>
                </a:solidFill>
              </a:rPr>
              <a:t>Single species, rat.</a:t>
            </a:r>
          </a:p>
          <a:p>
            <a:pPr>
              <a:defRPr/>
            </a:pPr>
            <a:r>
              <a:rPr lang="en-US" sz="2400" dirty="0">
                <a:solidFill>
                  <a:srgbClr val="FFFF00"/>
                </a:solidFill>
              </a:rPr>
              <a:t>Males and females.</a:t>
            </a:r>
          </a:p>
          <a:p>
            <a:pPr>
              <a:defRPr/>
            </a:pPr>
            <a:r>
              <a:rPr lang="en-US" sz="2400" dirty="0">
                <a:solidFill>
                  <a:srgbClr val="FFFF00"/>
                </a:solidFill>
              </a:rPr>
              <a:t>Escalating doses (0, 40, 120, 360 mg/kg i.v.)</a:t>
            </a:r>
          </a:p>
          <a:p>
            <a:pPr>
              <a:defRPr/>
            </a:pPr>
            <a:r>
              <a:rPr lang="en-US" sz="2400" dirty="0">
                <a:solidFill>
                  <a:srgbClr val="FFFF00"/>
                </a:solidFill>
              </a:rPr>
              <a:t>Pathology at 2 and 28 days.</a:t>
            </a:r>
          </a:p>
          <a:p>
            <a:pPr>
              <a:defRPr/>
            </a:pPr>
            <a:r>
              <a:rPr lang="en-US" sz="2400" dirty="0">
                <a:solidFill>
                  <a:srgbClr val="FFFF00"/>
                </a:solidFill>
              </a:rPr>
              <a:t>Pharmacokinetics.</a:t>
            </a:r>
          </a:p>
          <a:p>
            <a:pPr marL="0" indent="0">
              <a:buFontTx/>
              <a:buNone/>
              <a:defRPr/>
            </a:pPr>
            <a:r>
              <a:rPr lang="en-US" sz="2400" dirty="0">
                <a:solidFill>
                  <a:schemeClr val="bg1"/>
                </a:solidFill>
              </a:rPr>
              <a:t>Conclusions:</a:t>
            </a:r>
          </a:p>
          <a:p>
            <a:pPr>
              <a:buFont typeface="Arial" panose="020B0604020202020204" pitchFamily="34" charset="0"/>
              <a:buChar char="•"/>
              <a:defRPr/>
            </a:pPr>
            <a:r>
              <a:rPr lang="en-US" sz="2400" dirty="0">
                <a:solidFill>
                  <a:srgbClr val="FFFF00"/>
                </a:solidFill>
              </a:rPr>
              <a:t>No evidence of h2E2-associated pathology at any dose.</a:t>
            </a:r>
          </a:p>
          <a:p>
            <a:pPr>
              <a:buFont typeface="Arial" panose="020B0604020202020204" pitchFamily="34" charset="0"/>
              <a:buChar char="•"/>
              <a:defRPr/>
            </a:pPr>
            <a:r>
              <a:rPr lang="en-US" sz="2400" dirty="0">
                <a:solidFill>
                  <a:srgbClr val="FFFF00"/>
                </a:solidFill>
              </a:rPr>
              <a:t>Pharmacokinetic parameters were consistent with our studies in mice and rats.</a:t>
            </a:r>
          </a:p>
          <a:p>
            <a:pPr>
              <a:buFont typeface="Arial" panose="020B0604020202020204" pitchFamily="34" charset="0"/>
              <a:buChar char="•"/>
              <a:defRPr/>
            </a:pPr>
            <a:r>
              <a:rPr lang="en-US" sz="2400" dirty="0">
                <a:solidFill>
                  <a:srgbClr val="FFFF00"/>
                </a:solidFill>
              </a:rPr>
              <a:t>Pharmacokinetics were independent of dose and gender.</a:t>
            </a:r>
          </a:p>
          <a:p>
            <a:pPr>
              <a:buFont typeface="Arial" panose="020B0604020202020204" pitchFamily="34" charset="0"/>
              <a:buChar char="•"/>
              <a:defRPr/>
            </a:pPr>
            <a:endParaRPr lang="en-US" sz="2400" dirty="0">
              <a:solidFill>
                <a:srgbClr val="FFFF00"/>
              </a:solidFill>
            </a:endParaRPr>
          </a:p>
          <a:p>
            <a:pPr marL="0" indent="0">
              <a:buFontTx/>
              <a:buNone/>
              <a:defRPr/>
            </a:pPr>
            <a:endParaRPr lang="en-US" dirty="0">
              <a:solidFill>
                <a:srgbClr val="FFFF00"/>
              </a:solidFill>
            </a:endParaRPr>
          </a:p>
          <a:p>
            <a:pPr>
              <a:defRPr/>
            </a:pPr>
            <a:endParaRPr lang="en-US" dirty="0">
              <a:solidFill>
                <a:srgbClr val="FFFF00"/>
              </a:solidFill>
            </a:endParaRPr>
          </a:p>
        </p:txBody>
      </p:sp>
    </p:spTree>
    <p:extLst>
      <p:ext uri="{BB962C8B-B14F-4D97-AF65-F5344CB8AC3E}">
        <p14:creationId xmlns:p14="http://schemas.microsoft.com/office/powerpoint/2010/main" val="166937234"/>
      </p:ext>
    </p:extLst>
  </p:cSld>
  <p:clrMapOvr>
    <a:masterClrMapping/>
  </p:clrMapOvr>
  <p:transition>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B809783-1B01-4974-ACEF-B1FAD9C9C32E}"/>
              </a:ext>
            </a:extLst>
          </p:cNvPr>
          <p:cNvSpPr>
            <a:spLocks noGrp="1" noChangeArrowheads="1"/>
          </p:cNvSpPr>
          <p:nvPr>
            <p:ph type="title"/>
          </p:nvPr>
        </p:nvSpPr>
        <p:spPr>
          <a:xfrm>
            <a:off x="0" y="152400"/>
            <a:ext cx="9144000" cy="1066800"/>
          </a:xfrm>
        </p:spPr>
        <p:txBody>
          <a:bodyPr/>
          <a:lstStyle/>
          <a:p>
            <a:pPr eaLnBrk="1" hangingPunct="1"/>
            <a:r>
              <a:rPr lang="en-US" altLang="en-US" sz="3600" b="1" dirty="0">
                <a:solidFill>
                  <a:schemeClr val="bg1"/>
                </a:solidFill>
              </a:rPr>
              <a:t>Milestones for an Investigational New Drug (IND) application for mAb h2E2</a:t>
            </a:r>
          </a:p>
        </p:txBody>
      </p:sp>
      <p:sp>
        <p:nvSpPr>
          <p:cNvPr id="94211" name="Rectangle 3">
            <a:extLst>
              <a:ext uri="{FF2B5EF4-FFF2-40B4-BE49-F238E27FC236}">
                <a16:creationId xmlns:a16="http://schemas.microsoft.com/office/drawing/2014/main" id="{511AFEF0-75F9-4EAC-B1E6-6B306BAA9E0F}"/>
              </a:ext>
            </a:extLst>
          </p:cNvPr>
          <p:cNvSpPr>
            <a:spLocks noGrp="1" noChangeArrowheads="1"/>
          </p:cNvSpPr>
          <p:nvPr>
            <p:ph type="body" idx="1"/>
          </p:nvPr>
        </p:nvSpPr>
        <p:spPr>
          <a:xfrm>
            <a:off x="133350" y="1228725"/>
            <a:ext cx="8991600" cy="5400675"/>
          </a:xfrm>
        </p:spPr>
        <p:txBody>
          <a:bodyPr/>
          <a:lstStyle/>
          <a:p>
            <a:pPr marL="609600" indent="-609600" eaLnBrk="1" hangingPunct="1">
              <a:buFont typeface="Wingdings" panose="05000000000000000000" pitchFamily="2" charset="2"/>
              <a:buChar char="ü"/>
              <a:defRPr/>
            </a:pPr>
            <a:r>
              <a:rPr lang="en-US" altLang="en-US" sz="2800" b="1" dirty="0">
                <a:solidFill>
                  <a:srgbClr val="FFFF00"/>
                </a:solidFill>
              </a:rPr>
              <a:t>Structural characterization. </a:t>
            </a:r>
          </a:p>
          <a:p>
            <a:pPr marL="609600" indent="-609600" eaLnBrk="1" hangingPunct="1">
              <a:buFont typeface="Wingdings" panose="05000000000000000000" pitchFamily="2" charset="2"/>
              <a:buChar char="ü"/>
              <a:defRPr/>
            </a:pPr>
            <a:r>
              <a:rPr lang="en-US" altLang="en-US" sz="2800" b="1" dirty="0">
                <a:solidFill>
                  <a:srgbClr val="FFFF00"/>
                </a:solidFill>
              </a:rPr>
              <a:t>Pharmacological characterization.</a:t>
            </a:r>
          </a:p>
          <a:p>
            <a:pPr marL="609600" indent="-609600" eaLnBrk="1" hangingPunct="1">
              <a:buFont typeface="Wingdings" panose="05000000000000000000" pitchFamily="2" charset="2"/>
              <a:buChar char="ü"/>
              <a:defRPr/>
            </a:pPr>
            <a:r>
              <a:rPr lang="en-US" altLang="en-US" sz="2800" b="1" dirty="0">
                <a:solidFill>
                  <a:srgbClr val="FFFF00"/>
                </a:solidFill>
              </a:rPr>
              <a:t>Evidence for </a:t>
            </a:r>
            <a:r>
              <a:rPr lang="en-US" altLang="en-US" sz="2800" b="1" i="1" dirty="0">
                <a:solidFill>
                  <a:srgbClr val="FFFF00"/>
                </a:solidFill>
              </a:rPr>
              <a:t>in vivo</a:t>
            </a:r>
            <a:r>
              <a:rPr lang="en-US" altLang="en-US" sz="2800" b="1" dirty="0">
                <a:solidFill>
                  <a:srgbClr val="FFFF00"/>
                </a:solidFill>
              </a:rPr>
              <a:t> efficacy (decreases brain cocaine concentrations and increases cocaine priming threshold).</a:t>
            </a:r>
          </a:p>
          <a:p>
            <a:pPr marL="609600" indent="-609600" eaLnBrk="1" hangingPunct="1">
              <a:buFont typeface="Wingdings" panose="05000000000000000000" pitchFamily="2" charset="2"/>
              <a:buChar char="ü"/>
              <a:defRPr/>
            </a:pPr>
            <a:r>
              <a:rPr lang="en-US" altLang="en-US" sz="2800" b="1" dirty="0">
                <a:solidFill>
                  <a:srgbClr val="FFFF00"/>
                </a:solidFill>
              </a:rPr>
              <a:t>Establish a high capacity and scaleable production system.</a:t>
            </a:r>
          </a:p>
          <a:p>
            <a:pPr eaLnBrk="1" hangingPunct="1">
              <a:buFont typeface="Wingdings" panose="05000000000000000000" pitchFamily="2" charset="2"/>
              <a:buChar char="ü"/>
              <a:defRPr/>
            </a:pPr>
            <a:r>
              <a:rPr lang="en-US" altLang="en-US" sz="2800" b="1" dirty="0">
                <a:solidFill>
                  <a:srgbClr val="FFFF00"/>
                </a:solidFill>
              </a:rPr>
              <a:t>   Establish Master Cell Bank for GMP production.</a:t>
            </a:r>
          </a:p>
          <a:p>
            <a:pPr eaLnBrk="1" hangingPunct="1">
              <a:buFont typeface="Wingdings" panose="05000000000000000000" pitchFamily="2" charset="2"/>
              <a:buChar char="ü"/>
              <a:defRPr/>
            </a:pPr>
            <a:r>
              <a:rPr lang="en-US" altLang="en-US" sz="2800" b="1" dirty="0">
                <a:solidFill>
                  <a:srgbClr val="FFFF00"/>
                </a:solidFill>
              </a:rPr>
              <a:t>   Stability studies and a clinical formulation.</a:t>
            </a:r>
          </a:p>
          <a:p>
            <a:pPr eaLnBrk="1" hangingPunct="1">
              <a:buFont typeface="Wingdings" panose="05000000000000000000" pitchFamily="2" charset="2"/>
              <a:buChar char="ü"/>
              <a:defRPr/>
            </a:pPr>
            <a:r>
              <a:rPr lang="en-US" altLang="en-US" sz="2800" b="1" dirty="0">
                <a:solidFill>
                  <a:srgbClr val="FFFF00"/>
                </a:solidFill>
              </a:rPr>
              <a:t>   Lack of human tissue cross-reactivity </a:t>
            </a:r>
            <a:r>
              <a:rPr lang="en-US" altLang="en-US" sz="2800" b="1" i="1" dirty="0">
                <a:solidFill>
                  <a:srgbClr val="FFFF00"/>
                </a:solidFill>
              </a:rPr>
              <a:t>in vitro.</a:t>
            </a:r>
          </a:p>
          <a:p>
            <a:pPr eaLnBrk="1" hangingPunct="1">
              <a:buFont typeface="Wingdings" panose="05000000000000000000" pitchFamily="2" charset="2"/>
              <a:buChar char="ü"/>
              <a:defRPr/>
            </a:pPr>
            <a:r>
              <a:rPr lang="en-US" altLang="en-US" sz="2800" b="1" dirty="0">
                <a:solidFill>
                  <a:srgbClr val="FFFF00"/>
                </a:solidFill>
              </a:rPr>
              <a:t>   Lack of toxicity in animals.</a:t>
            </a:r>
          </a:p>
        </p:txBody>
      </p:sp>
    </p:spTree>
    <p:extLst>
      <p:ext uri="{BB962C8B-B14F-4D97-AF65-F5344CB8AC3E}">
        <p14:creationId xmlns:p14="http://schemas.microsoft.com/office/powerpoint/2010/main" val="802660214"/>
      </p:ext>
    </p:ext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a:extLst>
              <a:ext uri="{FF2B5EF4-FFF2-40B4-BE49-F238E27FC236}">
                <a16:creationId xmlns:a16="http://schemas.microsoft.com/office/drawing/2014/main" id="{7C0D6655-09EA-4D03-B38B-2C45014B06EF}"/>
              </a:ext>
            </a:extLst>
          </p:cNvPr>
          <p:cNvSpPr>
            <a:spLocks noGrp="1" noChangeArrowheads="1"/>
          </p:cNvSpPr>
          <p:nvPr>
            <p:ph type="title"/>
          </p:nvPr>
        </p:nvSpPr>
        <p:spPr>
          <a:xfrm>
            <a:off x="914400" y="1079389"/>
            <a:ext cx="7315200" cy="685800"/>
          </a:xfrm>
        </p:spPr>
        <p:txBody>
          <a:bodyPr/>
          <a:lstStyle/>
          <a:p>
            <a:r>
              <a:rPr lang="en-US" altLang="en-US" sz="3200" dirty="0"/>
              <a:t>CAR Website</a:t>
            </a:r>
          </a:p>
        </p:txBody>
      </p:sp>
      <p:sp>
        <p:nvSpPr>
          <p:cNvPr id="8195" name="Slide Number Placeholder 3">
            <a:extLst>
              <a:ext uri="{FF2B5EF4-FFF2-40B4-BE49-F238E27FC236}">
                <a16:creationId xmlns:a16="http://schemas.microsoft.com/office/drawing/2014/main" id="{79F484FA-7C36-4DF9-AE6F-8FA783AEBDF2}"/>
              </a:ext>
            </a:extLst>
          </p:cNvPr>
          <p:cNvSpPr>
            <a:spLocks noGrp="1"/>
          </p:cNvSpPr>
          <p:nvPr>
            <p:ph type="sldNum" sz="quarter" idx="12"/>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9pPr>
          </a:lstStyle>
          <a:p>
            <a:pPr>
              <a:spcBef>
                <a:spcPct val="0"/>
              </a:spcBef>
              <a:buFontTx/>
              <a:buNone/>
            </a:pPr>
            <a:fld id="{091CB833-0D50-47FE-81A7-62549A7A6981}" type="slidenum">
              <a:rPr lang="en-US" altLang="en-US" smtClean="0"/>
              <a:pPr/>
              <a:t>3</a:t>
            </a:fld>
            <a:endParaRPr lang="en-US" altLang="en-US" sz="1400" dirty="0">
              <a:solidFill>
                <a:srgbClr val="000000"/>
              </a:solidFill>
            </a:endParaRPr>
          </a:p>
        </p:txBody>
      </p:sp>
      <p:sp>
        <p:nvSpPr>
          <p:cNvPr id="6148" name="TextBox 7">
            <a:extLst>
              <a:ext uri="{FF2B5EF4-FFF2-40B4-BE49-F238E27FC236}">
                <a16:creationId xmlns:a16="http://schemas.microsoft.com/office/drawing/2014/main" id="{9CED8CE8-D72D-499E-AA66-0F440862EFB4}"/>
              </a:ext>
            </a:extLst>
          </p:cNvPr>
          <p:cNvSpPr txBox="1">
            <a:spLocks noChangeArrowheads="1"/>
          </p:cNvSpPr>
          <p:nvPr/>
        </p:nvSpPr>
        <p:spPr bwMode="auto">
          <a:xfrm>
            <a:off x="381000" y="1826149"/>
            <a:ext cx="8382000"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altLang="en-US" sz="2400" dirty="0"/>
              <a:t>Publications: 	</a:t>
            </a:r>
            <a:r>
              <a:rPr lang="en-US" altLang="en-US" sz="2400" dirty="0">
                <a:hlinkClick r:id="rId3"/>
              </a:rPr>
              <a:t>https://med.uc.edu/institutes/CAR/publications</a:t>
            </a:r>
            <a:endParaRPr lang="en-US" altLang="en-US" sz="2400" dirty="0"/>
          </a:p>
          <a:p>
            <a:pPr>
              <a:defRPr/>
            </a:pPr>
            <a:endParaRPr lang="en-US" altLang="en-US" sz="1200" dirty="0"/>
          </a:p>
          <a:p>
            <a:pPr>
              <a:defRPr/>
            </a:pPr>
            <a:r>
              <a:rPr lang="en-US" altLang="en-US" sz="2400" dirty="0"/>
              <a:t>Projects:</a:t>
            </a:r>
          </a:p>
          <a:p>
            <a:pPr marL="0" indent="0">
              <a:buFontTx/>
              <a:buNone/>
              <a:defRPr/>
            </a:pPr>
            <a:r>
              <a:rPr lang="en-US" altLang="en-US" sz="2400" dirty="0"/>
              <a:t>	</a:t>
            </a:r>
            <a:r>
              <a:rPr lang="en-US" altLang="en-US" sz="2400" dirty="0">
                <a:hlinkClick r:id="rId4"/>
              </a:rPr>
              <a:t>https://med.uc.edu/institutes/CAR/projects</a:t>
            </a:r>
            <a:endParaRPr lang="en-US" altLang="en-US" sz="2400" dirty="0"/>
          </a:p>
          <a:p>
            <a:pPr>
              <a:defRPr/>
            </a:pPr>
            <a:endParaRPr lang="en-US" altLang="en-US" sz="1200" dirty="0"/>
          </a:p>
          <a:p>
            <a:pPr>
              <a:defRPr/>
            </a:pPr>
            <a:r>
              <a:rPr lang="en-US" altLang="en-US" sz="2400" dirty="0"/>
              <a:t>Communications:</a:t>
            </a:r>
          </a:p>
          <a:p>
            <a:pPr marL="0" indent="0">
              <a:buFontTx/>
              <a:buNone/>
              <a:defRPr/>
            </a:pPr>
            <a:r>
              <a:rPr lang="en-US" altLang="en-US" sz="2400" dirty="0"/>
              <a:t>	</a:t>
            </a:r>
            <a:r>
              <a:rPr lang="en-US" altLang="en-US" sz="2400" dirty="0">
                <a:hlinkClick r:id="rId5"/>
              </a:rPr>
              <a:t>https://med.uc.edu/institutes/CAR/communications</a:t>
            </a:r>
            <a:endParaRPr lang="en-US" altLang="en-US" sz="2400" dirty="0"/>
          </a:p>
          <a:p>
            <a:pPr>
              <a:defRPr/>
            </a:pPr>
            <a:endParaRPr lang="en-US" altLang="en-US" sz="1600" dirty="0"/>
          </a:p>
          <a:p>
            <a:pPr>
              <a:spcBef>
                <a:spcPct val="0"/>
              </a:spcBef>
              <a:defRPr/>
            </a:pPr>
            <a:r>
              <a:rPr lang="en-US" altLang="en-US" sz="2400" dirty="0"/>
              <a:t>To become an affiliate member:</a:t>
            </a:r>
          </a:p>
          <a:p>
            <a:pPr marL="0" indent="0">
              <a:spcBef>
                <a:spcPct val="0"/>
              </a:spcBef>
              <a:buFontTx/>
              <a:buNone/>
              <a:defRPr/>
            </a:pPr>
            <a:r>
              <a:rPr lang="en-US" altLang="en-US" sz="2000" dirty="0"/>
              <a:t>	</a:t>
            </a:r>
            <a:r>
              <a:rPr lang="en-US" altLang="en-US" sz="2200" dirty="0">
                <a:hlinkClick r:id="rId6"/>
              </a:rPr>
              <a:t>https://med.uc.edu/institutes/CAR/car-member-registration</a:t>
            </a:r>
            <a:endParaRPr lang="en-US" altLang="en-US" sz="2200" dirty="0"/>
          </a:p>
          <a:p>
            <a:pPr>
              <a:spcBef>
                <a:spcPct val="0"/>
              </a:spcBef>
              <a:buFontTx/>
              <a:buNone/>
              <a:defRPr/>
            </a:pPr>
            <a:endParaRPr lang="en-US" altLang="en-US" sz="2000"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AC025A83-4071-4BE2-AF1D-401F10CC496C}"/>
              </a:ext>
            </a:extLst>
          </p:cNvPr>
          <p:cNvSpPr>
            <a:spLocks noGrp="1" noChangeArrowheads="1"/>
          </p:cNvSpPr>
          <p:nvPr>
            <p:ph type="title"/>
          </p:nvPr>
        </p:nvSpPr>
        <p:spPr/>
        <p:txBody>
          <a:bodyPr/>
          <a:lstStyle/>
          <a:p>
            <a:r>
              <a:rPr lang="en-US" altLang="en-US" dirty="0">
                <a:solidFill>
                  <a:schemeClr val="bg1"/>
                </a:solidFill>
              </a:rPr>
              <a:t>Pre-IND meeting with the FDA</a:t>
            </a:r>
          </a:p>
        </p:txBody>
      </p:sp>
      <p:sp>
        <p:nvSpPr>
          <p:cNvPr id="3" name="Content Placeholder 2">
            <a:extLst>
              <a:ext uri="{FF2B5EF4-FFF2-40B4-BE49-F238E27FC236}">
                <a16:creationId xmlns:a16="http://schemas.microsoft.com/office/drawing/2014/main" id="{8076947A-009E-438C-B3CC-6B416F30BF0E}"/>
              </a:ext>
            </a:extLst>
          </p:cNvPr>
          <p:cNvSpPr>
            <a:spLocks noGrp="1"/>
          </p:cNvSpPr>
          <p:nvPr>
            <p:ph idx="1"/>
          </p:nvPr>
        </p:nvSpPr>
        <p:spPr>
          <a:xfrm>
            <a:off x="457200" y="1295400"/>
            <a:ext cx="8229600" cy="4800600"/>
          </a:xfrm>
        </p:spPr>
        <p:txBody>
          <a:bodyPr/>
          <a:lstStyle/>
          <a:p>
            <a:pPr>
              <a:defRPr/>
            </a:pPr>
            <a:r>
              <a:rPr lang="en-US" sz="2400" dirty="0">
                <a:solidFill>
                  <a:srgbClr val="FFFF00"/>
                </a:solidFill>
              </a:rPr>
              <a:t>February 20, 2019.</a:t>
            </a:r>
          </a:p>
          <a:p>
            <a:pPr>
              <a:defRPr/>
            </a:pPr>
            <a:r>
              <a:rPr lang="en-US" sz="2400" dirty="0">
                <a:solidFill>
                  <a:srgbClr val="FFFF00"/>
                </a:solidFill>
              </a:rPr>
              <a:t>First-in-human study in 36 healthy volunteers.</a:t>
            </a:r>
          </a:p>
          <a:p>
            <a:pPr>
              <a:defRPr/>
            </a:pPr>
            <a:r>
              <a:rPr lang="en-US" sz="2400" dirty="0">
                <a:solidFill>
                  <a:srgbClr val="FFFF00"/>
                </a:solidFill>
              </a:rPr>
              <a:t>Maximum Tolerable Dose and dose-dependent pharmacokinetics.</a:t>
            </a:r>
          </a:p>
          <a:p>
            <a:pPr>
              <a:defRPr/>
            </a:pPr>
            <a:r>
              <a:rPr lang="en-US" sz="2400" dirty="0">
                <a:solidFill>
                  <a:srgbClr val="FFFF00"/>
                </a:solidFill>
              </a:rPr>
              <a:t>Single, escalating dose (4, 12, 40 &amp; 120 mg/kg i.v.).</a:t>
            </a:r>
          </a:p>
          <a:p>
            <a:pPr marL="0" indent="0">
              <a:buFontTx/>
              <a:buNone/>
              <a:defRPr/>
            </a:pPr>
            <a:r>
              <a:rPr lang="en-US" sz="2400" dirty="0">
                <a:solidFill>
                  <a:schemeClr val="bg1"/>
                </a:solidFill>
              </a:rPr>
              <a:t>FDA response:</a:t>
            </a:r>
          </a:p>
          <a:p>
            <a:pPr>
              <a:defRPr/>
            </a:pPr>
            <a:r>
              <a:rPr lang="en-US" sz="2400" dirty="0">
                <a:solidFill>
                  <a:srgbClr val="FFFF00"/>
                </a:solidFill>
              </a:rPr>
              <a:t>Rat toxicology studies (360 mg/kg) will permit human doses up to 40 mg/kg.</a:t>
            </a:r>
          </a:p>
          <a:p>
            <a:pPr>
              <a:defRPr/>
            </a:pPr>
            <a:r>
              <a:rPr lang="en-US" sz="2400" dirty="0">
                <a:solidFill>
                  <a:srgbClr val="FFFF00"/>
                </a:solidFill>
              </a:rPr>
              <a:t>FDA requested rat toxicology studies at 1,200 mg/kg.</a:t>
            </a:r>
          </a:p>
          <a:p>
            <a:pPr>
              <a:defRPr/>
            </a:pPr>
            <a:r>
              <a:rPr lang="en-US" sz="2400" dirty="0">
                <a:solidFill>
                  <a:srgbClr val="FFFF00"/>
                </a:solidFill>
              </a:rPr>
              <a:t>FDA requested multiple doses in rats to mimic duration of exposure in humans. </a:t>
            </a:r>
          </a:p>
          <a:p>
            <a:pPr>
              <a:defRPr/>
            </a:pPr>
            <a:endParaRPr lang="en-US" dirty="0">
              <a:solidFill>
                <a:srgbClr val="FFFF00"/>
              </a:solidFill>
            </a:endParaRPr>
          </a:p>
        </p:txBody>
      </p:sp>
    </p:spTree>
    <p:extLst>
      <p:ext uri="{BB962C8B-B14F-4D97-AF65-F5344CB8AC3E}">
        <p14:creationId xmlns:p14="http://schemas.microsoft.com/office/powerpoint/2010/main" val="1563191913"/>
      </p:ext>
    </p:extLst>
  </p:cSld>
  <p:clrMapOvr>
    <a:masterClrMapping/>
  </p:clrMapOvr>
  <p:transition>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0C250366-B608-4C96-BC28-43EB253870AB}"/>
              </a:ext>
            </a:extLst>
          </p:cNvPr>
          <p:cNvSpPr>
            <a:spLocks noGrp="1" noChangeArrowheads="1"/>
          </p:cNvSpPr>
          <p:nvPr>
            <p:ph type="title"/>
          </p:nvPr>
        </p:nvSpPr>
        <p:spPr/>
        <p:txBody>
          <a:bodyPr/>
          <a:lstStyle/>
          <a:p>
            <a:r>
              <a:rPr lang="en-US" altLang="en-US" sz="4000" dirty="0">
                <a:solidFill>
                  <a:schemeClr val="bg1"/>
                </a:solidFill>
              </a:rPr>
              <a:t>IND application filed with the FDA</a:t>
            </a:r>
          </a:p>
        </p:txBody>
      </p:sp>
      <p:sp>
        <p:nvSpPr>
          <p:cNvPr id="57347" name="Content Placeholder 2">
            <a:extLst>
              <a:ext uri="{FF2B5EF4-FFF2-40B4-BE49-F238E27FC236}">
                <a16:creationId xmlns:a16="http://schemas.microsoft.com/office/drawing/2014/main" id="{08FF0E8F-060E-4322-8081-DF82FB37ADA8}"/>
              </a:ext>
            </a:extLst>
          </p:cNvPr>
          <p:cNvSpPr>
            <a:spLocks noGrp="1" noChangeArrowheads="1"/>
          </p:cNvSpPr>
          <p:nvPr>
            <p:ph idx="1"/>
          </p:nvPr>
        </p:nvSpPr>
        <p:spPr/>
        <p:txBody>
          <a:bodyPr/>
          <a:lstStyle/>
          <a:p>
            <a:r>
              <a:rPr lang="en-US" altLang="en-US" sz="2800" dirty="0">
                <a:solidFill>
                  <a:srgbClr val="FFFF00"/>
                </a:solidFill>
              </a:rPr>
              <a:t>Completed the additional studies requested by the FDA at our pre-IND meeting.</a:t>
            </a:r>
          </a:p>
          <a:p>
            <a:r>
              <a:rPr lang="en-US" altLang="en-US" sz="2800" dirty="0">
                <a:solidFill>
                  <a:srgbClr val="FFFF00"/>
                </a:solidFill>
              </a:rPr>
              <a:t>Electronic filing, not paper filing.</a:t>
            </a:r>
          </a:p>
          <a:p>
            <a:r>
              <a:rPr lang="en-US" altLang="en-US" sz="2800" dirty="0">
                <a:solidFill>
                  <a:srgbClr val="FFFF00"/>
                </a:solidFill>
              </a:rPr>
              <a:t>Electronic documents installed on a server outside of the UC firewall.</a:t>
            </a:r>
          </a:p>
          <a:p>
            <a:r>
              <a:rPr lang="en-US" altLang="en-US" sz="2800" dirty="0">
                <a:solidFill>
                  <a:srgbClr val="FFFF00"/>
                </a:solidFill>
              </a:rPr>
              <a:t>Populated electronic documents.</a:t>
            </a:r>
          </a:p>
          <a:p>
            <a:r>
              <a:rPr lang="en-US" altLang="en-US" sz="2800" dirty="0">
                <a:solidFill>
                  <a:srgbClr val="FFFF00"/>
                </a:solidFill>
              </a:rPr>
              <a:t>Established a secure account with the FDA .</a:t>
            </a:r>
          </a:p>
          <a:p>
            <a:r>
              <a:rPr lang="en-US" altLang="en-US" sz="2800" dirty="0">
                <a:solidFill>
                  <a:srgbClr val="FFFF00"/>
                </a:solidFill>
              </a:rPr>
              <a:t>Filing completed on 6/30/2021.</a:t>
            </a:r>
          </a:p>
          <a:p>
            <a:r>
              <a:rPr lang="en-US" altLang="en-US" sz="2800" dirty="0">
                <a:solidFill>
                  <a:srgbClr val="FFFF00"/>
                </a:solidFill>
              </a:rPr>
              <a:t>Clinical Hold imposed: Documentation 9/9/2021. </a:t>
            </a:r>
          </a:p>
        </p:txBody>
      </p:sp>
    </p:spTree>
    <p:extLst>
      <p:ext uri="{BB962C8B-B14F-4D97-AF65-F5344CB8AC3E}">
        <p14:creationId xmlns:p14="http://schemas.microsoft.com/office/powerpoint/2010/main" val="2157596083"/>
      </p:ext>
    </p:extLst>
  </p:cSld>
  <p:clrMapOvr>
    <a:masterClrMapping/>
  </p:clrMapOvr>
  <p:transition>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73076BD6-BDC4-4A05-A4AF-BB5E87AE145A}"/>
              </a:ext>
            </a:extLst>
          </p:cNvPr>
          <p:cNvSpPr>
            <a:spLocks noGrp="1" noChangeArrowheads="1"/>
          </p:cNvSpPr>
          <p:nvPr>
            <p:ph type="title"/>
          </p:nvPr>
        </p:nvSpPr>
        <p:spPr>
          <a:xfrm>
            <a:off x="628650" y="236539"/>
            <a:ext cx="7886700" cy="754062"/>
          </a:xfrm>
        </p:spPr>
        <p:txBody>
          <a:bodyPr/>
          <a:lstStyle/>
          <a:p>
            <a:pPr eaLnBrk="1" hangingPunct="1"/>
            <a:r>
              <a:rPr lang="en-US" altLang="en-US" dirty="0">
                <a:latin typeface="Avenir Next"/>
              </a:rPr>
              <a:t>Technology Strengths</a:t>
            </a:r>
          </a:p>
        </p:txBody>
      </p:sp>
      <p:sp>
        <p:nvSpPr>
          <p:cNvPr id="3" name="Content Placeholder 2">
            <a:extLst>
              <a:ext uri="{FF2B5EF4-FFF2-40B4-BE49-F238E27FC236}">
                <a16:creationId xmlns:a16="http://schemas.microsoft.com/office/drawing/2014/main" id="{6662F104-87D3-4EDB-BF48-B7ED78EBBFA9}"/>
              </a:ext>
            </a:extLst>
          </p:cNvPr>
          <p:cNvSpPr>
            <a:spLocks noGrp="1"/>
          </p:cNvSpPr>
          <p:nvPr>
            <p:ph idx="1"/>
          </p:nvPr>
        </p:nvSpPr>
        <p:spPr>
          <a:xfrm>
            <a:off x="381000" y="990601"/>
            <a:ext cx="8058150" cy="4572000"/>
          </a:xfrm>
        </p:spPr>
        <p:txBody>
          <a:bodyPr rtlCol="0">
            <a:normAutofit fontScale="32500" lnSpcReduction="20000"/>
          </a:bodyPr>
          <a:lstStyle/>
          <a:p>
            <a:pPr eaLnBrk="1" fontAlgn="auto" hangingPunct="1">
              <a:spcAft>
                <a:spcPts val="0"/>
              </a:spcAft>
              <a:defRPr/>
            </a:pPr>
            <a:r>
              <a:rPr lang="en-US" sz="6200" dirty="0">
                <a:solidFill>
                  <a:schemeClr val="bg1"/>
                </a:solidFill>
              </a:rPr>
              <a:t>No approved pharmacotherapy for cocaine use disorder.</a:t>
            </a:r>
          </a:p>
          <a:p>
            <a:pPr eaLnBrk="1" fontAlgn="auto" hangingPunct="1">
              <a:spcAft>
                <a:spcPts val="0"/>
              </a:spcAft>
              <a:defRPr/>
            </a:pPr>
            <a:r>
              <a:rPr lang="en-US" sz="6200" dirty="0">
                <a:solidFill>
                  <a:schemeClr val="bg1"/>
                </a:solidFill>
              </a:rPr>
              <a:t>If effective, h2E2, will represent the first effective pharmacotherapy.</a:t>
            </a:r>
          </a:p>
          <a:p>
            <a:pPr eaLnBrk="1" fontAlgn="auto" hangingPunct="1">
              <a:spcAft>
                <a:spcPts val="0"/>
              </a:spcAft>
              <a:defRPr/>
            </a:pPr>
            <a:r>
              <a:rPr lang="en-US" sz="6200" dirty="0">
                <a:solidFill>
                  <a:schemeClr val="bg1"/>
                </a:solidFill>
              </a:rPr>
              <a:t>Humanized </a:t>
            </a:r>
            <a:r>
              <a:rPr lang="en-US" sz="6200" dirty="0" err="1">
                <a:solidFill>
                  <a:schemeClr val="bg1"/>
                </a:solidFill>
              </a:rPr>
              <a:t>mAbs</a:t>
            </a:r>
            <a:r>
              <a:rPr lang="en-US" sz="6200" dirty="0">
                <a:solidFill>
                  <a:schemeClr val="bg1"/>
                </a:solidFill>
              </a:rPr>
              <a:t> last a long time, so infrequent dosing and long-lasting protection optimizes treatment compliance.</a:t>
            </a:r>
          </a:p>
          <a:p>
            <a:pPr eaLnBrk="1" fontAlgn="auto" hangingPunct="1">
              <a:spcAft>
                <a:spcPts val="0"/>
              </a:spcAft>
              <a:defRPr/>
            </a:pPr>
            <a:r>
              <a:rPr lang="en-US" sz="6200" dirty="0">
                <a:solidFill>
                  <a:schemeClr val="bg1"/>
                </a:solidFill>
              </a:rPr>
              <a:t>The </a:t>
            </a:r>
            <a:r>
              <a:rPr lang="en-US" sz="6200" dirty="0" err="1">
                <a:solidFill>
                  <a:schemeClr val="bg1"/>
                </a:solidFill>
              </a:rPr>
              <a:t>mAb</a:t>
            </a:r>
            <a:r>
              <a:rPr lang="en-US" sz="6200" dirty="0">
                <a:solidFill>
                  <a:schemeClr val="bg1"/>
                </a:solidFill>
              </a:rPr>
              <a:t> h2E2 will likely be well-tolerated.</a:t>
            </a:r>
          </a:p>
          <a:p>
            <a:pPr eaLnBrk="1" fontAlgn="auto" hangingPunct="1">
              <a:spcAft>
                <a:spcPts val="0"/>
              </a:spcAft>
              <a:defRPr/>
            </a:pPr>
            <a:r>
              <a:rPr lang="en-US" sz="6200" dirty="0">
                <a:solidFill>
                  <a:schemeClr val="bg1"/>
                </a:solidFill>
              </a:rPr>
              <a:t>A cocaine vaccine was tested, but only partially effective because of low antibody titers.</a:t>
            </a:r>
          </a:p>
          <a:p>
            <a:pPr eaLnBrk="1" fontAlgn="auto" hangingPunct="1">
              <a:spcAft>
                <a:spcPts val="0"/>
              </a:spcAft>
              <a:defRPr/>
            </a:pPr>
            <a:r>
              <a:rPr lang="en-US" sz="6200" dirty="0">
                <a:solidFill>
                  <a:schemeClr val="bg1"/>
                </a:solidFill>
              </a:rPr>
              <a:t>The </a:t>
            </a:r>
            <a:r>
              <a:rPr lang="en-US" sz="6200" dirty="0" err="1">
                <a:solidFill>
                  <a:schemeClr val="bg1"/>
                </a:solidFill>
              </a:rPr>
              <a:t>mAb</a:t>
            </a:r>
            <a:r>
              <a:rPr lang="en-US" sz="6200" dirty="0">
                <a:solidFill>
                  <a:schemeClr val="bg1"/>
                </a:solidFill>
              </a:rPr>
              <a:t> h2E2 can be used along with a cocaine vaccine.</a:t>
            </a:r>
          </a:p>
          <a:p>
            <a:pPr eaLnBrk="1" fontAlgn="auto" hangingPunct="1">
              <a:spcAft>
                <a:spcPts val="0"/>
              </a:spcAft>
              <a:defRPr/>
            </a:pPr>
            <a:r>
              <a:rPr lang="en-US" sz="6200" dirty="0">
                <a:solidFill>
                  <a:schemeClr val="bg1"/>
                </a:solidFill>
              </a:rPr>
              <a:t>The </a:t>
            </a:r>
            <a:r>
              <a:rPr lang="en-US" sz="6200" dirty="0" err="1">
                <a:solidFill>
                  <a:schemeClr val="bg1"/>
                </a:solidFill>
              </a:rPr>
              <a:t>mAb</a:t>
            </a:r>
            <a:r>
              <a:rPr lang="en-US" sz="6200" dirty="0">
                <a:solidFill>
                  <a:schemeClr val="bg1"/>
                </a:solidFill>
              </a:rPr>
              <a:t> h2E2 has been used as a standard to measure cocaine vaccine effectiveness. </a:t>
            </a:r>
          </a:p>
          <a:p>
            <a:pPr eaLnBrk="1" fontAlgn="auto" hangingPunct="1">
              <a:spcAft>
                <a:spcPts val="0"/>
              </a:spcAft>
              <a:defRPr/>
            </a:pPr>
            <a:r>
              <a:rPr lang="en-US" sz="6200" dirty="0">
                <a:solidFill>
                  <a:schemeClr val="bg1"/>
                </a:solidFill>
              </a:rPr>
              <a:t>A cocaine hydrolase enzyme has been tested, but not effective.  The h2E2 </a:t>
            </a:r>
            <a:r>
              <a:rPr lang="en-US" sz="6200" dirty="0" err="1">
                <a:solidFill>
                  <a:schemeClr val="bg1"/>
                </a:solidFill>
              </a:rPr>
              <a:t>mAb</a:t>
            </a:r>
            <a:r>
              <a:rPr lang="en-US" sz="6200" dirty="0">
                <a:solidFill>
                  <a:schemeClr val="bg1"/>
                </a:solidFill>
              </a:rPr>
              <a:t> could be used with the enzyme.</a:t>
            </a:r>
          </a:p>
          <a:p>
            <a:pPr eaLnBrk="1" fontAlgn="auto" hangingPunct="1">
              <a:spcAft>
                <a:spcPts val="0"/>
              </a:spcAft>
              <a:defRPr/>
            </a:pPr>
            <a:r>
              <a:rPr lang="en-US" sz="6200" dirty="0">
                <a:solidFill>
                  <a:schemeClr val="bg1"/>
                </a:solidFill>
              </a:rPr>
              <a:t>Patent protection is until at least 2032.</a:t>
            </a:r>
          </a:p>
          <a:p>
            <a:pPr eaLnBrk="1" fontAlgn="auto" hangingPunct="1">
              <a:spcAft>
                <a:spcPts val="0"/>
              </a:spcAft>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1395AC9C-16BE-45FF-BBE4-DAF6CC18EC29}"/>
              </a:ext>
            </a:extLst>
          </p:cNvPr>
          <p:cNvSpPr>
            <a:spLocks noGrp="1" noChangeArrowheads="1"/>
          </p:cNvSpPr>
          <p:nvPr>
            <p:ph type="title"/>
          </p:nvPr>
        </p:nvSpPr>
        <p:spPr/>
        <p:txBody>
          <a:bodyPr/>
          <a:lstStyle/>
          <a:p>
            <a:pPr eaLnBrk="1" hangingPunct="1"/>
            <a:r>
              <a:rPr lang="en-US" altLang="en-US" dirty="0">
                <a:latin typeface="Avenir Next"/>
              </a:rPr>
              <a:t>Media</a:t>
            </a:r>
          </a:p>
        </p:txBody>
      </p:sp>
      <p:pic>
        <p:nvPicPr>
          <p:cNvPr id="3" name="Picture 2">
            <a:extLst>
              <a:ext uri="{FF2B5EF4-FFF2-40B4-BE49-F238E27FC236}">
                <a16:creationId xmlns:a16="http://schemas.microsoft.com/office/drawing/2014/main" id="{B9FD2976-4257-4838-A426-93E5F24D7FBA}"/>
              </a:ext>
            </a:extLst>
          </p:cNvPr>
          <p:cNvPicPr>
            <a:picLocks noChangeAspect="1"/>
          </p:cNvPicPr>
          <p:nvPr/>
        </p:nvPicPr>
        <p:blipFill rotWithShape="1">
          <a:blip r:embed="rId2"/>
          <a:srcRect l="7302" t="27882" r="73014" b="6403"/>
          <a:stretch/>
        </p:blipFill>
        <p:spPr>
          <a:xfrm rot="308768">
            <a:off x="483109" y="2001316"/>
            <a:ext cx="2837354" cy="2664043"/>
          </a:xfrm>
          <a:prstGeom prst="rect">
            <a:avLst/>
          </a:prstGeom>
          <a:scene3d>
            <a:camera prst="orthographicFront">
              <a:rot lat="0" lon="0" rev="300000"/>
            </a:camera>
            <a:lightRig rig="threePt" dir="t"/>
          </a:scene3d>
        </p:spPr>
      </p:pic>
      <p:pic>
        <p:nvPicPr>
          <p:cNvPr id="59396" name="Picture 4">
            <a:extLst>
              <a:ext uri="{FF2B5EF4-FFF2-40B4-BE49-F238E27FC236}">
                <a16:creationId xmlns:a16="http://schemas.microsoft.com/office/drawing/2014/main" id="{10796D5A-DF8A-4753-8CFE-F684DC122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50" t="7405" r="68102" b="7141"/>
          <a:stretch>
            <a:fillRect/>
          </a:stretch>
        </p:blipFill>
        <p:spPr bwMode="auto">
          <a:xfrm>
            <a:off x="3101975" y="3246438"/>
            <a:ext cx="2846388"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a:extLst>
              <a:ext uri="{FF2B5EF4-FFF2-40B4-BE49-F238E27FC236}">
                <a16:creationId xmlns:a16="http://schemas.microsoft.com/office/drawing/2014/main" id="{7437018D-822B-43B9-A6D8-43EEB83269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577" t="44720" r="74519" b="9970"/>
          <a:stretch>
            <a:fillRect/>
          </a:stretch>
        </p:blipFill>
        <p:spPr bwMode="auto">
          <a:xfrm>
            <a:off x="5907088" y="1724025"/>
            <a:ext cx="3124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Box 8">
            <a:extLst>
              <a:ext uri="{FF2B5EF4-FFF2-40B4-BE49-F238E27FC236}">
                <a16:creationId xmlns:a16="http://schemas.microsoft.com/office/drawing/2014/main" id="{4BB1EB56-92B5-44D9-891D-BBAE7DB210F6}"/>
              </a:ext>
            </a:extLst>
          </p:cNvPr>
          <p:cNvSpPr txBox="1">
            <a:spLocks noChangeArrowheads="1"/>
          </p:cNvSpPr>
          <p:nvPr/>
        </p:nvSpPr>
        <p:spPr bwMode="auto">
          <a:xfrm>
            <a:off x="457200" y="4705350"/>
            <a:ext cx="26447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1200" dirty="0">
                <a:solidFill>
                  <a:schemeClr val="bg1"/>
                </a:solidFill>
                <a:latin typeface="Avenir Next"/>
              </a:rPr>
              <a:t>https://local12.com/news/addicted/uc-researchers-develop-antibody-to-neutralize-cocaine-high-cincinnati</a:t>
            </a:r>
          </a:p>
          <a:p>
            <a:endParaRPr lang="en-US" altLang="en-US" dirty="0"/>
          </a:p>
        </p:txBody>
      </p:sp>
      <p:sp>
        <p:nvSpPr>
          <p:cNvPr id="59399" name="TextBox 9">
            <a:extLst>
              <a:ext uri="{FF2B5EF4-FFF2-40B4-BE49-F238E27FC236}">
                <a16:creationId xmlns:a16="http://schemas.microsoft.com/office/drawing/2014/main" id="{9825F124-BE80-402D-803B-8E40113755DA}"/>
              </a:ext>
            </a:extLst>
          </p:cNvPr>
          <p:cNvSpPr txBox="1">
            <a:spLocks noChangeArrowheads="1"/>
          </p:cNvSpPr>
          <p:nvPr/>
        </p:nvSpPr>
        <p:spPr bwMode="auto">
          <a:xfrm>
            <a:off x="3355975" y="2825750"/>
            <a:ext cx="2551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1200" dirty="0">
                <a:solidFill>
                  <a:schemeClr val="bg1"/>
                </a:solidFill>
                <a:latin typeface="Avenir Next"/>
              </a:rPr>
              <a:t>https://www.uc.edu/news/articles/2020/01/n20886262.html</a:t>
            </a:r>
          </a:p>
        </p:txBody>
      </p:sp>
      <p:sp>
        <p:nvSpPr>
          <p:cNvPr id="59400" name="TextBox 10">
            <a:extLst>
              <a:ext uri="{FF2B5EF4-FFF2-40B4-BE49-F238E27FC236}">
                <a16:creationId xmlns:a16="http://schemas.microsoft.com/office/drawing/2014/main" id="{EE6CE526-9181-4231-90B2-4AA9E043554D}"/>
              </a:ext>
            </a:extLst>
          </p:cNvPr>
          <p:cNvSpPr txBox="1">
            <a:spLocks noChangeArrowheads="1"/>
          </p:cNvSpPr>
          <p:nvPr/>
        </p:nvSpPr>
        <p:spPr bwMode="auto">
          <a:xfrm>
            <a:off x="5907088" y="4254500"/>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1200" dirty="0">
                <a:solidFill>
                  <a:schemeClr val="bg1"/>
                </a:solidFill>
                <a:latin typeface="Avenir Next"/>
              </a:rPr>
              <a:t>https://www.cincinnati.com/story/news/2017/03/06/cocaine-blocker-could-help-fight-heroin-opiates-too/98798984/</a:t>
            </a:r>
          </a:p>
        </p:txBody>
      </p:sp>
    </p:spTree>
    <p:extLst>
      <p:ext uri="{BB962C8B-B14F-4D97-AF65-F5344CB8AC3E}">
        <p14:creationId xmlns:p14="http://schemas.microsoft.com/office/powerpoint/2010/main" val="325034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2FB23E4-9528-40DA-9D44-2290B837EA04}"/>
              </a:ext>
            </a:extLst>
          </p:cNvPr>
          <p:cNvSpPr>
            <a:spLocks noGrp="1" noChangeArrowheads="1"/>
          </p:cNvSpPr>
          <p:nvPr>
            <p:ph type="title"/>
          </p:nvPr>
        </p:nvSpPr>
        <p:spPr>
          <a:xfrm>
            <a:off x="457200" y="152400"/>
            <a:ext cx="8229600" cy="914400"/>
          </a:xfrm>
        </p:spPr>
        <p:txBody>
          <a:bodyPr/>
          <a:lstStyle/>
          <a:p>
            <a:pPr eaLnBrk="1" hangingPunct="1"/>
            <a:r>
              <a:rPr lang="en-US" altLang="en-US">
                <a:solidFill>
                  <a:schemeClr val="bg1"/>
                </a:solidFill>
              </a:rPr>
              <a:t>Acknowledgements</a:t>
            </a:r>
          </a:p>
        </p:txBody>
      </p:sp>
      <p:sp>
        <p:nvSpPr>
          <p:cNvPr id="76803" name="Rectangle 3">
            <a:extLst>
              <a:ext uri="{FF2B5EF4-FFF2-40B4-BE49-F238E27FC236}">
                <a16:creationId xmlns:a16="http://schemas.microsoft.com/office/drawing/2014/main" id="{CF909DC5-63C9-478D-9B6F-BE10C0826B18}"/>
              </a:ext>
            </a:extLst>
          </p:cNvPr>
          <p:cNvSpPr>
            <a:spLocks noGrp="1" noChangeArrowheads="1"/>
          </p:cNvSpPr>
          <p:nvPr>
            <p:ph type="body" sz="half" idx="1"/>
          </p:nvPr>
        </p:nvSpPr>
        <p:spPr>
          <a:xfrm>
            <a:off x="457200" y="1066800"/>
            <a:ext cx="4343400" cy="5029200"/>
          </a:xfrm>
        </p:spPr>
        <p:txBody>
          <a:bodyPr/>
          <a:lstStyle/>
          <a:p>
            <a:pPr eaLnBrk="1" hangingPunct="1">
              <a:lnSpc>
                <a:spcPct val="90000"/>
              </a:lnSpc>
              <a:defRPr/>
            </a:pPr>
            <a:r>
              <a:rPr lang="en-US" altLang="en-US" sz="1600" u="sng" dirty="0">
                <a:solidFill>
                  <a:schemeClr val="bg1"/>
                </a:solidFill>
              </a:rPr>
              <a:t>University of Cincinnati</a:t>
            </a:r>
            <a:br>
              <a:rPr lang="en-US" altLang="en-US" sz="1600" dirty="0">
                <a:solidFill>
                  <a:srgbClr val="FFFF00"/>
                </a:solidFill>
              </a:rPr>
            </a:br>
            <a:r>
              <a:rPr lang="en-US" altLang="en-US" sz="1600" dirty="0">
                <a:solidFill>
                  <a:srgbClr val="FFFF00"/>
                </a:solidFill>
              </a:rPr>
              <a:t>Jim Ball, Ph.D.</a:t>
            </a:r>
          </a:p>
          <a:p>
            <a:pPr marL="0" indent="0" eaLnBrk="1" hangingPunct="1">
              <a:lnSpc>
                <a:spcPct val="90000"/>
              </a:lnSpc>
              <a:buFontTx/>
              <a:buNone/>
              <a:defRPr/>
            </a:pPr>
            <a:r>
              <a:rPr lang="en-US" altLang="en-US" sz="1600" dirty="0">
                <a:solidFill>
                  <a:srgbClr val="FFFF00"/>
                </a:solidFill>
              </a:rPr>
              <a:t>      Mantana Norman, B.S.</a:t>
            </a:r>
          </a:p>
          <a:p>
            <a:pPr marL="0" indent="0" eaLnBrk="1" hangingPunct="1">
              <a:lnSpc>
                <a:spcPct val="90000"/>
              </a:lnSpc>
              <a:buFontTx/>
              <a:buNone/>
              <a:defRPr/>
            </a:pPr>
            <a:r>
              <a:rPr lang="en-US" altLang="en-US" sz="1600" dirty="0">
                <a:solidFill>
                  <a:srgbClr val="FFFF00"/>
                </a:solidFill>
              </a:rPr>
              <a:t>      Terry Kirley, Ph.D. </a:t>
            </a:r>
          </a:p>
          <a:p>
            <a:pPr marL="0" indent="0" eaLnBrk="1" hangingPunct="1">
              <a:lnSpc>
                <a:spcPct val="90000"/>
              </a:lnSpc>
              <a:buFontTx/>
              <a:buNone/>
              <a:defRPr/>
            </a:pPr>
            <a:r>
              <a:rPr lang="en-US" altLang="en-US" sz="1600" dirty="0">
                <a:solidFill>
                  <a:srgbClr val="FFFF00"/>
                </a:solidFill>
              </a:rPr>
              <a:t>      William </a:t>
            </a:r>
            <a:r>
              <a:rPr lang="en-US" altLang="en-US" sz="1600" dirty="0" err="1">
                <a:solidFill>
                  <a:srgbClr val="FFFF00"/>
                </a:solidFill>
              </a:rPr>
              <a:t>Buesing</a:t>
            </a:r>
            <a:r>
              <a:rPr lang="en-US" altLang="en-US" sz="1600">
                <a:solidFill>
                  <a:srgbClr val="FFFF00"/>
                </a:solidFill>
              </a:rPr>
              <a:t>, B.S.</a:t>
            </a:r>
            <a:endParaRPr lang="en-US" altLang="en-US" sz="1600" dirty="0">
              <a:solidFill>
                <a:srgbClr val="FFFF00"/>
              </a:solidFill>
            </a:endParaRPr>
          </a:p>
          <a:p>
            <a:pPr marL="0" indent="0" eaLnBrk="1" hangingPunct="1">
              <a:lnSpc>
                <a:spcPct val="90000"/>
              </a:lnSpc>
              <a:buFontTx/>
              <a:buNone/>
              <a:defRPr/>
            </a:pPr>
            <a:r>
              <a:rPr lang="en-US" altLang="en-US" sz="1600" dirty="0">
                <a:solidFill>
                  <a:srgbClr val="FFFF00"/>
                </a:solidFill>
              </a:rPr>
              <a:t>      Hanna Wetzel, Ph.D.</a:t>
            </a:r>
          </a:p>
          <a:p>
            <a:pPr marL="0" indent="0" eaLnBrk="1" hangingPunct="1">
              <a:lnSpc>
                <a:spcPct val="90000"/>
              </a:lnSpc>
              <a:buFontTx/>
              <a:buNone/>
              <a:defRPr/>
            </a:pPr>
            <a:r>
              <a:rPr lang="en-US" altLang="en-US" sz="1600" dirty="0">
                <a:solidFill>
                  <a:srgbClr val="FFFF00"/>
                </a:solidFill>
              </a:rPr>
              <a:t>      Jordan Marckel, B.S.</a:t>
            </a:r>
          </a:p>
          <a:p>
            <a:pPr marL="0" indent="0" eaLnBrk="1" hangingPunct="1">
              <a:lnSpc>
                <a:spcPct val="90000"/>
              </a:lnSpc>
              <a:buFontTx/>
              <a:buNone/>
              <a:defRPr/>
            </a:pPr>
            <a:r>
              <a:rPr lang="en-US" altLang="en-US" sz="1600" dirty="0">
                <a:solidFill>
                  <a:srgbClr val="FFFF00"/>
                </a:solidFill>
              </a:rPr>
              <a:t>      Vladimir Tsibulsky, Ph.D.</a:t>
            </a:r>
          </a:p>
          <a:p>
            <a:pPr eaLnBrk="1" hangingPunct="1">
              <a:lnSpc>
                <a:spcPct val="90000"/>
              </a:lnSpc>
              <a:buFontTx/>
              <a:buNone/>
              <a:defRPr/>
            </a:pPr>
            <a:r>
              <a:rPr lang="en-US" altLang="en-US" sz="1600" dirty="0">
                <a:solidFill>
                  <a:srgbClr val="FFFF00"/>
                </a:solidFill>
              </a:rPr>
              <a:t>      Hassane Amlal, Ph.D.</a:t>
            </a:r>
          </a:p>
          <a:p>
            <a:pPr eaLnBrk="1" hangingPunct="1">
              <a:lnSpc>
                <a:spcPct val="90000"/>
              </a:lnSpc>
              <a:buFontTx/>
              <a:buNone/>
              <a:defRPr/>
            </a:pPr>
            <a:r>
              <a:rPr lang="en-US" altLang="en-US" sz="1600" dirty="0">
                <a:solidFill>
                  <a:srgbClr val="FFFF00"/>
                </a:solidFill>
              </a:rPr>
              <a:t>      Michelle </a:t>
            </a:r>
            <a:r>
              <a:rPr lang="en-US" altLang="en-US" sz="1600" dirty="0" err="1">
                <a:solidFill>
                  <a:srgbClr val="FFFF00"/>
                </a:solidFill>
              </a:rPr>
              <a:t>Nieman</a:t>
            </a:r>
            <a:r>
              <a:rPr lang="en-US" altLang="en-US" sz="1600" dirty="0">
                <a:solidFill>
                  <a:srgbClr val="FFFF00"/>
                </a:solidFill>
              </a:rPr>
              <a:t>, B.S.</a:t>
            </a:r>
          </a:p>
          <a:p>
            <a:pPr eaLnBrk="1" hangingPunct="1">
              <a:lnSpc>
                <a:spcPct val="90000"/>
              </a:lnSpc>
              <a:buFontTx/>
              <a:buNone/>
              <a:defRPr/>
            </a:pPr>
            <a:r>
              <a:rPr lang="en-US" altLang="en-US" sz="1600" dirty="0">
                <a:solidFill>
                  <a:srgbClr val="FFFF00"/>
                </a:solidFill>
              </a:rPr>
              <a:t>	Christopher Crutchfield, Ph.D.</a:t>
            </a:r>
          </a:p>
          <a:p>
            <a:pPr eaLnBrk="1" hangingPunct="1">
              <a:lnSpc>
                <a:spcPct val="90000"/>
              </a:lnSpc>
              <a:buFontTx/>
              <a:buNone/>
              <a:defRPr/>
            </a:pPr>
            <a:r>
              <a:rPr lang="en-US" altLang="en-US" sz="1600" dirty="0">
                <a:solidFill>
                  <a:srgbClr val="FFFF00"/>
                </a:solidFill>
              </a:rPr>
              <a:t>      Felicia Gooden, M.S.</a:t>
            </a:r>
          </a:p>
          <a:p>
            <a:pPr eaLnBrk="1" hangingPunct="1">
              <a:lnSpc>
                <a:spcPct val="90000"/>
              </a:lnSpc>
              <a:buFontTx/>
              <a:buNone/>
              <a:defRPr/>
            </a:pPr>
            <a:r>
              <a:rPr lang="en-US" altLang="en-US" sz="1600" dirty="0">
                <a:solidFill>
                  <a:srgbClr val="FFFF00"/>
                </a:solidFill>
              </a:rPr>
              <a:t>	</a:t>
            </a:r>
            <a:r>
              <a:rPr lang="en-US" altLang="en-US" sz="1600" dirty="0" err="1">
                <a:solidFill>
                  <a:srgbClr val="FFFF00"/>
                </a:solidFill>
              </a:rPr>
              <a:t>Purabi</a:t>
            </a:r>
            <a:r>
              <a:rPr lang="en-US" altLang="en-US" sz="1600" dirty="0">
                <a:solidFill>
                  <a:srgbClr val="FFFF00"/>
                </a:solidFill>
              </a:rPr>
              <a:t> </a:t>
            </a:r>
            <a:r>
              <a:rPr lang="en-US" altLang="en-US" sz="1600" dirty="0" err="1">
                <a:solidFill>
                  <a:srgbClr val="FFFF00"/>
                </a:solidFill>
              </a:rPr>
              <a:t>Dey</a:t>
            </a:r>
            <a:r>
              <a:rPr lang="en-US" altLang="en-US" sz="1600" dirty="0">
                <a:solidFill>
                  <a:srgbClr val="FFFF00"/>
                </a:solidFill>
              </a:rPr>
              <a:t>, B.S.</a:t>
            </a:r>
          </a:p>
          <a:p>
            <a:pPr eaLnBrk="1" hangingPunct="1">
              <a:lnSpc>
                <a:spcPct val="90000"/>
              </a:lnSpc>
              <a:buFontTx/>
              <a:buNone/>
              <a:defRPr/>
            </a:pPr>
            <a:r>
              <a:rPr lang="en-US" altLang="en-US" sz="1600" dirty="0">
                <a:solidFill>
                  <a:srgbClr val="FFFF00"/>
                </a:solidFill>
              </a:rPr>
              <a:t>	</a:t>
            </a:r>
            <a:r>
              <a:rPr lang="en-US" altLang="en-US" sz="1600" u="sng" dirty="0">
                <a:solidFill>
                  <a:schemeClr val="bg1"/>
                </a:solidFill>
              </a:rPr>
              <a:t>Hamilton County Coroner’s Office</a:t>
            </a:r>
          </a:p>
          <a:p>
            <a:pPr eaLnBrk="1" hangingPunct="1">
              <a:lnSpc>
                <a:spcPct val="80000"/>
              </a:lnSpc>
              <a:buFontTx/>
              <a:buNone/>
              <a:defRPr/>
            </a:pPr>
            <a:r>
              <a:rPr lang="en-US" altLang="en-US" sz="1600" dirty="0">
                <a:solidFill>
                  <a:srgbClr val="FFFF00"/>
                </a:solidFill>
              </a:rPr>
              <a:t>	Ernie Chaffin, Ph.D.</a:t>
            </a:r>
          </a:p>
          <a:p>
            <a:pPr eaLnBrk="1" hangingPunct="1">
              <a:lnSpc>
                <a:spcPct val="80000"/>
              </a:lnSpc>
              <a:buFontTx/>
              <a:buNone/>
              <a:defRPr/>
            </a:pPr>
            <a:r>
              <a:rPr lang="en-US" altLang="en-US" sz="1600" dirty="0">
                <a:solidFill>
                  <a:srgbClr val="FFFF00"/>
                </a:solidFill>
              </a:rPr>
              <a:t>	Robert </a:t>
            </a:r>
            <a:r>
              <a:rPr lang="en-US" altLang="en-US" sz="1600" dirty="0" err="1">
                <a:solidFill>
                  <a:srgbClr val="FFFF00"/>
                </a:solidFill>
              </a:rPr>
              <a:t>Topmiller</a:t>
            </a:r>
            <a:r>
              <a:rPr lang="en-US" altLang="en-US" sz="1600" dirty="0">
                <a:solidFill>
                  <a:srgbClr val="FFFF00"/>
                </a:solidFill>
              </a:rPr>
              <a:t>, Ph.D.</a:t>
            </a:r>
          </a:p>
          <a:p>
            <a:pPr eaLnBrk="1" hangingPunct="1">
              <a:lnSpc>
                <a:spcPct val="80000"/>
              </a:lnSpc>
              <a:buFontTx/>
              <a:buNone/>
              <a:defRPr/>
            </a:pPr>
            <a:r>
              <a:rPr lang="en-US" altLang="en-US" sz="1600" dirty="0">
                <a:solidFill>
                  <a:srgbClr val="FFFF00"/>
                </a:solidFill>
              </a:rPr>
              <a:t>	Katie </a:t>
            </a:r>
            <a:r>
              <a:rPr lang="en-US" altLang="en-US" sz="1600" dirty="0" err="1">
                <a:solidFill>
                  <a:srgbClr val="FFFF00"/>
                </a:solidFill>
              </a:rPr>
              <a:t>Gabbard</a:t>
            </a:r>
            <a:r>
              <a:rPr lang="en-US" altLang="en-US" sz="1600" dirty="0">
                <a:solidFill>
                  <a:srgbClr val="FFFF00"/>
                </a:solidFill>
              </a:rPr>
              <a:t>, B.S.</a:t>
            </a:r>
          </a:p>
          <a:p>
            <a:pPr eaLnBrk="1" hangingPunct="1">
              <a:lnSpc>
                <a:spcPct val="80000"/>
              </a:lnSpc>
              <a:defRPr/>
            </a:pPr>
            <a:endParaRPr lang="en-US" altLang="en-US" sz="1600" dirty="0">
              <a:solidFill>
                <a:srgbClr val="FFFF00"/>
              </a:solidFill>
            </a:endParaRPr>
          </a:p>
        </p:txBody>
      </p:sp>
      <p:sp>
        <p:nvSpPr>
          <p:cNvPr id="59396" name="Rectangle 4">
            <a:extLst>
              <a:ext uri="{FF2B5EF4-FFF2-40B4-BE49-F238E27FC236}">
                <a16:creationId xmlns:a16="http://schemas.microsoft.com/office/drawing/2014/main" id="{8E4EC22D-1545-47DD-8171-2DE5FD180644}"/>
              </a:ext>
            </a:extLst>
          </p:cNvPr>
          <p:cNvSpPr>
            <a:spLocks noGrp="1" noChangeArrowheads="1"/>
          </p:cNvSpPr>
          <p:nvPr>
            <p:ph type="body" sz="half" idx="2"/>
          </p:nvPr>
        </p:nvSpPr>
        <p:spPr>
          <a:xfrm>
            <a:off x="4800600" y="914400"/>
            <a:ext cx="4086225" cy="5181600"/>
          </a:xfrm>
        </p:spPr>
        <p:txBody>
          <a:bodyPr/>
          <a:lstStyle/>
          <a:p>
            <a:pPr eaLnBrk="1" hangingPunct="1">
              <a:lnSpc>
                <a:spcPct val="80000"/>
              </a:lnSpc>
            </a:pPr>
            <a:r>
              <a:rPr lang="en-US" altLang="en-US" sz="1600" u="sng">
                <a:solidFill>
                  <a:schemeClr val="bg1"/>
                </a:solidFill>
              </a:rPr>
              <a:t>GenPharm/Medarex</a:t>
            </a:r>
          </a:p>
          <a:p>
            <a:pPr eaLnBrk="1" hangingPunct="1">
              <a:lnSpc>
                <a:spcPct val="80000"/>
              </a:lnSpc>
              <a:buFontTx/>
              <a:buNone/>
            </a:pPr>
            <a:r>
              <a:rPr lang="en-US" altLang="en-US" sz="1600">
                <a:solidFill>
                  <a:srgbClr val="FFFF00"/>
                </a:solidFill>
              </a:rPr>
              <a:t>	Dianne Fishwild, Ph.D.</a:t>
            </a:r>
          </a:p>
          <a:p>
            <a:pPr eaLnBrk="1" hangingPunct="1">
              <a:lnSpc>
                <a:spcPct val="80000"/>
              </a:lnSpc>
              <a:buFontTx/>
              <a:buNone/>
            </a:pPr>
            <a:r>
              <a:rPr lang="en-US" altLang="en-US" sz="1600">
                <a:solidFill>
                  <a:srgbClr val="FFFF00"/>
                </a:solidFill>
              </a:rPr>
              <a:t>	Nils Lonberg, Ph.D.</a:t>
            </a:r>
          </a:p>
          <a:p>
            <a:pPr eaLnBrk="1" hangingPunct="1">
              <a:lnSpc>
                <a:spcPct val="80000"/>
              </a:lnSpc>
            </a:pPr>
            <a:r>
              <a:rPr lang="en-US" altLang="en-US" sz="1600" u="sng">
                <a:solidFill>
                  <a:schemeClr val="bg1"/>
                </a:solidFill>
              </a:rPr>
              <a:t>Pathology Associates, Inc.</a:t>
            </a:r>
          </a:p>
          <a:p>
            <a:pPr eaLnBrk="1" hangingPunct="1">
              <a:lnSpc>
                <a:spcPct val="80000"/>
              </a:lnSpc>
            </a:pPr>
            <a:r>
              <a:rPr lang="en-US" altLang="en-US" sz="1600" u="sng">
                <a:solidFill>
                  <a:schemeClr val="bg1"/>
                </a:solidFill>
              </a:rPr>
              <a:t>Catalent Pharma Solutions, Inc.</a:t>
            </a:r>
          </a:p>
          <a:p>
            <a:pPr eaLnBrk="1" hangingPunct="1">
              <a:lnSpc>
                <a:spcPct val="80000"/>
              </a:lnSpc>
              <a:buFontTx/>
              <a:buNone/>
            </a:pPr>
            <a:r>
              <a:rPr lang="en-US" altLang="en-US" sz="1600">
                <a:solidFill>
                  <a:srgbClr val="FFFF00"/>
                </a:solidFill>
              </a:rPr>
              <a:t>	Greg Bleck, Ph.D.</a:t>
            </a:r>
          </a:p>
          <a:p>
            <a:pPr eaLnBrk="1" hangingPunct="1">
              <a:lnSpc>
                <a:spcPct val="80000"/>
              </a:lnSpc>
              <a:buFontTx/>
              <a:buNone/>
            </a:pPr>
            <a:r>
              <a:rPr lang="en-US" altLang="en-US" sz="1600">
                <a:solidFill>
                  <a:srgbClr val="FFFF00"/>
                </a:solidFill>
              </a:rPr>
              <a:t>	Sarah Jerome.</a:t>
            </a:r>
          </a:p>
          <a:p>
            <a:pPr eaLnBrk="1" hangingPunct="1">
              <a:lnSpc>
                <a:spcPct val="80000"/>
              </a:lnSpc>
              <a:buClr>
                <a:schemeClr val="bg1"/>
              </a:buClr>
            </a:pPr>
            <a:r>
              <a:rPr lang="en-US" altLang="en-US" sz="1600" u="sng">
                <a:solidFill>
                  <a:schemeClr val="bg1"/>
                </a:solidFill>
              </a:rPr>
              <a:t>National Institute on Drug Abuse</a:t>
            </a:r>
          </a:p>
          <a:p>
            <a:pPr eaLnBrk="1" hangingPunct="1">
              <a:lnSpc>
                <a:spcPct val="80000"/>
              </a:lnSpc>
              <a:buClr>
                <a:schemeClr val="bg1"/>
              </a:buClr>
              <a:buFontTx/>
              <a:buNone/>
            </a:pPr>
            <a:r>
              <a:rPr lang="en-US" altLang="en-US" sz="1600">
                <a:solidFill>
                  <a:schemeClr val="bg1"/>
                </a:solidFill>
              </a:rPr>
              <a:t>	Grants to Dr. Norman: </a:t>
            </a:r>
          </a:p>
          <a:p>
            <a:pPr eaLnBrk="1" hangingPunct="1">
              <a:lnSpc>
                <a:spcPct val="80000"/>
              </a:lnSpc>
              <a:buClr>
                <a:schemeClr val="bg1"/>
              </a:buClr>
            </a:pPr>
            <a:r>
              <a:rPr lang="en-US" altLang="en-US" sz="1600">
                <a:solidFill>
                  <a:schemeClr val="bg1"/>
                </a:solidFill>
              </a:rPr>
              <a:t>SPIRCAP U19DA12043.</a:t>
            </a:r>
          </a:p>
          <a:p>
            <a:pPr eaLnBrk="1" hangingPunct="1">
              <a:lnSpc>
                <a:spcPct val="80000"/>
              </a:lnSpc>
              <a:buClr>
                <a:schemeClr val="bg1"/>
              </a:buClr>
            </a:pPr>
            <a:r>
              <a:rPr lang="en-US" altLang="en-US" sz="1600">
                <a:solidFill>
                  <a:schemeClr val="bg1"/>
                </a:solidFill>
              </a:rPr>
              <a:t>SBIR R44DA018538.</a:t>
            </a:r>
          </a:p>
          <a:p>
            <a:pPr eaLnBrk="1" hangingPunct="1">
              <a:lnSpc>
                <a:spcPct val="80000"/>
              </a:lnSpc>
              <a:buClr>
                <a:schemeClr val="bg1"/>
              </a:buClr>
            </a:pPr>
            <a:r>
              <a:rPr lang="en-US" altLang="en-US" sz="1600">
                <a:solidFill>
                  <a:schemeClr val="bg1"/>
                </a:solidFill>
              </a:rPr>
              <a:t>Translational Avant-Garde Award DP1DA031386.</a:t>
            </a:r>
          </a:p>
          <a:p>
            <a:pPr eaLnBrk="1" hangingPunct="1">
              <a:lnSpc>
                <a:spcPct val="80000"/>
              </a:lnSpc>
              <a:buClr>
                <a:schemeClr val="bg1"/>
              </a:buClr>
            </a:pPr>
            <a:r>
              <a:rPr lang="en-US" altLang="en-US" sz="1600">
                <a:solidFill>
                  <a:schemeClr val="bg1"/>
                </a:solidFill>
              </a:rPr>
              <a:t>“Grand Opportunity” U01DA039550 </a:t>
            </a:r>
          </a:p>
          <a:p>
            <a:pPr eaLnBrk="1" hangingPunct="1">
              <a:lnSpc>
                <a:spcPct val="80000"/>
              </a:lnSpc>
              <a:buClr>
                <a:schemeClr val="bg1"/>
              </a:buClr>
            </a:pPr>
            <a:r>
              <a:rPr lang="en-US" altLang="en-US" sz="1600">
                <a:solidFill>
                  <a:schemeClr val="bg1"/>
                </a:solidFill>
              </a:rPr>
              <a:t>“Grand Opportunity” U01DA048525</a:t>
            </a:r>
          </a:p>
          <a:p>
            <a:pPr eaLnBrk="1" hangingPunct="1">
              <a:lnSpc>
                <a:spcPct val="80000"/>
              </a:lnSpc>
              <a:buClr>
                <a:schemeClr val="bg1"/>
              </a:buClr>
            </a:pPr>
            <a:r>
              <a:rPr lang="en-US" altLang="en-US" sz="1600">
                <a:solidFill>
                  <a:schemeClr val="bg1"/>
                </a:solidFill>
              </a:rPr>
              <a:t> Grand Opportunity” U01DA050330</a:t>
            </a:r>
          </a:p>
          <a:p>
            <a:pPr eaLnBrk="1" hangingPunct="1">
              <a:lnSpc>
                <a:spcPct val="80000"/>
              </a:lnSpc>
              <a:buClr>
                <a:schemeClr val="bg1"/>
              </a:buClr>
            </a:pPr>
            <a:endParaRPr lang="en-US" altLang="en-US" sz="1600">
              <a:solidFill>
                <a:schemeClr val="bg1"/>
              </a:solidFill>
            </a:endParaRPr>
          </a:p>
        </p:txBody>
      </p:sp>
    </p:spTree>
  </p:cSld>
  <p:clrMapOvr>
    <a:masterClrMapping/>
  </p:clrMapOvr>
  <p:transition>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584707E2-994B-48B5-BECF-FD9547967D37}"/>
              </a:ext>
            </a:extLst>
          </p:cNvPr>
          <p:cNvSpPr>
            <a:spLocks noGrp="1" noChangeArrowheads="1"/>
          </p:cNvSpPr>
          <p:nvPr>
            <p:ph type="ctrTitle"/>
          </p:nvPr>
        </p:nvSpPr>
        <p:spPr>
          <a:xfrm>
            <a:off x="0" y="1377950"/>
            <a:ext cx="9144000" cy="1470025"/>
          </a:xfrm>
        </p:spPr>
        <p:txBody>
          <a:bodyPr/>
          <a:lstStyle/>
          <a:p>
            <a:r>
              <a:rPr lang="en-US" altLang="en-US" sz="7400" b="1" dirty="0"/>
              <a:t>Q&amp;A</a:t>
            </a:r>
          </a:p>
        </p:txBody>
      </p:sp>
      <p:sp>
        <p:nvSpPr>
          <p:cNvPr id="70659" name="Subtitle 2">
            <a:extLst>
              <a:ext uri="{FF2B5EF4-FFF2-40B4-BE49-F238E27FC236}">
                <a16:creationId xmlns:a16="http://schemas.microsoft.com/office/drawing/2014/main" id="{A5C06DE0-FD4B-468C-AAAB-E9FED8D51C84}"/>
              </a:ext>
            </a:extLst>
          </p:cNvPr>
          <p:cNvSpPr>
            <a:spLocks noGrp="1" noChangeArrowheads="1"/>
          </p:cNvSpPr>
          <p:nvPr>
            <p:ph type="subTitle" idx="1"/>
          </p:nvPr>
        </p:nvSpPr>
        <p:spPr>
          <a:xfrm>
            <a:off x="0" y="3200400"/>
            <a:ext cx="9144000" cy="1752600"/>
          </a:xfrm>
        </p:spPr>
        <p:txBody>
          <a:bodyPr/>
          <a:lstStyle/>
          <a:p>
            <a:r>
              <a:rPr lang="en-US" altLang="en-US" dirty="0"/>
              <a:t>Please unmute to ask a question OR type your question in the chat box.</a:t>
            </a:r>
          </a:p>
        </p:txBody>
      </p:sp>
    </p:spTree>
    <p:extLst>
      <p:ext uri="{BB962C8B-B14F-4D97-AF65-F5344CB8AC3E}">
        <p14:creationId xmlns:p14="http://schemas.microsoft.com/office/powerpoint/2010/main" val="1000488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A9B3D74-C85D-4897-BBA9-B0D8689081A6}"/>
              </a:ext>
            </a:extLst>
          </p:cNvPr>
          <p:cNvSpPr>
            <a:spLocks noGrp="1" noChangeArrowheads="1"/>
          </p:cNvSpPr>
          <p:nvPr>
            <p:ph type="ctrTitle"/>
          </p:nvPr>
        </p:nvSpPr>
        <p:spPr>
          <a:xfrm>
            <a:off x="685800" y="612775"/>
            <a:ext cx="7772400" cy="1470025"/>
          </a:xfrm>
        </p:spPr>
        <p:txBody>
          <a:bodyPr/>
          <a:lstStyle/>
          <a:p>
            <a:r>
              <a:rPr lang="en-US" altLang="en-US" sz="4200" b="1" dirty="0">
                <a:solidFill>
                  <a:srgbClr val="C00000"/>
                </a:solidFill>
              </a:rPr>
              <a:t>Thank you for joining us!</a:t>
            </a:r>
          </a:p>
        </p:txBody>
      </p:sp>
      <p:sp>
        <p:nvSpPr>
          <p:cNvPr id="71683" name="Subtitle 2">
            <a:extLst>
              <a:ext uri="{FF2B5EF4-FFF2-40B4-BE49-F238E27FC236}">
                <a16:creationId xmlns:a16="http://schemas.microsoft.com/office/drawing/2014/main" id="{5D8ACF7E-3F80-458A-A495-840D4E5154AB}"/>
              </a:ext>
            </a:extLst>
          </p:cNvPr>
          <p:cNvSpPr>
            <a:spLocks noGrp="1" noChangeArrowheads="1"/>
          </p:cNvSpPr>
          <p:nvPr>
            <p:ph type="subTitle" idx="1"/>
          </p:nvPr>
        </p:nvSpPr>
        <p:spPr>
          <a:xfrm>
            <a:off x="533400" y="2146300"/>
            <a:ext cx="8153400" cy="3873500"/>
          </a:xfrm>
        </p:spPr>
        <p:txBody>
          <a:bodyPr/>
          <a:lstStyle/>
          <a:p>
            <a:r>
              <a:rPr lang="en-US" altLang="en-US" sz="3000" dirty="0"/>
              <a:t>Please take a few moments to complete </a:t>
            </a:r>
          </a:p>
          <a:p>
            <a:r>
              <a:rPr lang="en-US" altLang="en-US" sz="3000" dirty="0"/>
              <a:t>the survey form. The survey link is provided </a:t>
            </a:r>
          </a:p>
          <a:p>
            <a:r>
              <a:rPr lang="en-US" altLang="en-US" sz="3000" dirty="0"/>
              <a:t>in the chat box.  </a:t>
            </a:r>
          </a:p>
          <a:p>
            <a:endParaRPr lang="en-US" altLang="en-US" sz="3000" dirty="0"/>
          </a:p>
          <a:p>
            <a:r>
              <a:rPr lang="en-US" altLang="en-US" sz="3000" dirty="0"/>
              <a:t>The form is </a:t>
            </a:r>
            <a:r>
              <a:rPr lang="en-US" altLang="en-US" sz="3000" b="1" dirty="0"/>
              <a:t>required</a:t>
            </a:r>
            <a:r>
              <a:rPr lang="en-US" altLang="en-US" sz="3000" dirty="0"/>
              <a:t> to complete if requesting CE credit for Psychology, Social Work, or Counseling.</a:t>
            </a:r>
          </a:p>
          <a:p>
            <a:endParaRPr lang="en-US" altLang="en-US" dirty="0"/>
          </a:p>
        </p:txBody>
      </p:sp>
    </p:spTree>
    <p:extLst>
      <p:ext uri="{BB962C8B-B14F-4D97-AF65-F5344CB8AC3E}">
        <p14:creationId xmlns:p14="http://schemas.microsoft.com/office/powerpoint/2010/main" val="686079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4">
            <a:extLst>
              <a:ext uri="{FF2B5EF4-FFF2-40B4-BE49-F238E27FC236}">
                <a16:creationId xmlns:a16="http://schemas.microsoft.com/office/drawing/2014/main" id="{7222ED4A-19F3-4B25-8E35-AE66B30F1EAD}"/>
              </a:ext>
            </a:extLst>
          </p:cNvPr>
          <p:cNvSpPr>
            <a:spLocks noGrp="1" noChangeArrowheads="1"/>
          </p:cNvSpPr>
          <p:nvPr>
            <p:ph type="title"/>
          </p:nvPr>
        </p:nvSpPr>
        <p:spPr>
          <a:xfrm>
            <a:off x="-76200" y="641350"/>
            <a:ext cx="9296400" cy="1844675"/>
          </a:xfrm>
        </p:spPr>
        <p:txBody>
          <a:bodyPr/>
          <a:lstStyle/>
          <a:p>
            <a:r>
              <a:rPr lang="en-US" sz="3200" dirty="0">
                <a:solidFill>
                  <a:srgbClr val="000000"/>
                </a:solidFill>
                <a:effectLst/>
                <a:latin typeface="Arial" panose="020B0604020202020204" pitchFamily="34" charset="0"/>
                <a:ea typeface="Calibri" panose="020F0502020204030204" pitchFamily="34" charset="0"/>
              </a:rPr>
              <a:t>Understanding and Impact of Medical </a:t>
            </a:r>
            <a:br>
              <a:rPr lang="en-US" sz="3200" dirty="0">
                <a:solidFill>
                  <a:srgbClr val="000000"/>
                </a:solidFill>
                <a:effectLst/>
                <a:latin typeface="Arial" panose="020B0604020202020204" pitchFamily="34" charset="0"/>
                <a:ea typeface="Calibri" panose="020F0502020204030204" pitchFamily="34" charset="0"/>
              </a:rPr>
            </a:br>
            <a:r>
              <a:rPr lang="en-US" sz="3200" dirty="0">
                <a:solidFill>
                  <a:srgbClr val="000000"/>
                </a:solidFill>
                <a:effectLst/>
                <a:latin typeface="Arial" panose="020B0604020202020204" pitchFamily="34" charset="0"/>
                <a:ea typeface="Calibri" panose="020F0502020204030204" pitchFamily="34" charset="0"/>
              </a:rPr>
              <a:t>Marijuana in Ohio</a:t>
            </a:r>
            <a:endParaRPr lang="en-US" altLang="en-US" sz="2900" dirty="0"/>
          </a:p>
        </p:txBody>
      </p:sp>
      <p:sp>
        <p:nvSpPr>
          <p:cNvPr id="72707" name="TextBox 7">
            <a:extLst>
              <a:ext uri="{FF2B5EF4-FFF2-40B4-BE49-F238E27FC236}">
                <a16:creationId xmlns:a16="http://schemas.microsoft.com/office/drawing/2014/main" id="{D97E5530-519B-4DD7-99CF-4DD9895682E0}"/>
              </a:ext>
            </a:extLst>
          </p:cNvPr>
          <p:cNvSpPr txBox="1">
            <a:spLocks noChangeArrowheads="1"/>
          </p:cNvSpPr>
          <p:nvPr/>
        </p:nvSpPr>
        <p:spPr bwMode="auto">
          <a:xfrm>
            <a:off x="213360" y="2209800"/>
            <a:ext cx="868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200" dirty="0"/>
              <a:t>Wednesday, August 17, 2022: 12:00 – 1:00 PM</a:t>
            </a:r>
          </a:p>
          <a:p>
            <a:pPr>
              <a:spcBef>
                <a:spcPct val="0"/>
              </a:spcBef>
            </a:pPr>
            <a:r>
              <a:rPr lang="en-US" altLang="en-US" sz="2200" dirty="0"/>
              <a:t>LaTrice Montgomery, PhD &amp; Brian Higgins, JD</a:t>
            </a:r>
          </a:p>
        </p:txBody>
      </p:sp>
      <p:sp>
        <p:nvSpPr>
          <p:cNvPr id="7" name="TextBox 6">
            <a:extLst>
              <a:ext uri="{FF2B5EF4-FFF2-40B4-BE49-F238E27FC236}">
                <a16:creationId xmlns:a16="http://schemas.microsoft.com/office/drawing/2014/main" id="{5DCBCD6C-B456-406C-B5FE-8C019A3D00F5}"/>
              </a:ext>
            </a:extLst>
          </p:cNvPr>
          <p:cNvSpPr txBox="1">
            <a:spLocks noChangeArrowheads="1"/>
          </p:cNvSpPr>
          <p:nvPr/>
        </p:nvSpPr>
        <p:spPr bwMode="auto">
          <a:xfrm>
            <a:off x="228600" y="5943910"/>
            <a:ext cx="8686800" cy="1107996"/>
          </a:xfrm>
          <a:prstGeom prst="rect">
            <a:avLst/>
          </a:prstGeom>
          <a:noFill/>
          <a:ln>
            <a:noFill/>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spcBef>
                <a:spcPct val="0"/>
              </a:spcBef>
              <a:buFontTx/>
              <a:buNone/>
              <a:defRPr/>
            </a:pPr>
            <a:r>
              <a:rPr lang="en-US" altLang="en-US" sz="2400" dirty="0">
                <a:solidFill>
                  <a:srgbClr val="C00000"/>
                </a:solidFill>
                <a:ea typeface="ＭＳ Ｐゴシック" panose="020B0600070205080204" pitchFamily="34" charset="-128"/>
                <a:hlinkClick r:id="rId3"/>
              </a:rPr>
              <a:t>Registration website: med.uc.edu/institutes/CAR/summer-speaker-series/speaker-series-2022</a:t>
            </a:r>
            <a:endParaRPr lang="en-US" altLang="en-US" sz="1800" dirty="0">
              <a:solidFill>
                <a:srgbClr val="C00000"/>
              </a:solidFill>
              <a:ea typeface="ＭＳ Ｐゴシック" panose="020B0600070205080204" pitchFamily="34" charset="-128"/>
            </a:endParaRPr>
          </a:p>
          <a:p>
            <a:pPr>
              <a:spcBef>
                <a:spcPct val="0"/>
              </a:spcBef>
              <a:defRPr/>
            </a:pPr>
            <a:endParaRPr lang="en-US" altLang="en-US" sz="1800" dirty="0">
              <a:solidFill>
                <a:srgbClr val="C00000"/>
              </a:solidFill>
              <a:ea typeface="ＭＳ Ｐゴシック" panose="020B0600070205080204" pitchFamily="34" charset="-128"/>
            </a:endParaRPr>
          </a:p>
        </p:txBody>
      </p:sp>
      <p:pic>
        <p:nvPicPr>
          <p:cNvPr id="8" name="Picture 7">
            <a:extLst>
              <a:ext uri="{FF2B5EF4-FFF2-40B4-BE49-F238E27FC236}">
                <a16:creationId xmlns:a16="http://schemas.microsoft.com/office/drawing/2014/main" id="{04165DFD-E118-412C-B72E-710D5AB0377C}"/>
              </a:ext>
            </a:extLst>
          </p:cNvPr>
          <p:cNvPicPr>
            <a:picLocks noChangeAspect="1"/>
          </p:cNvPicPr>
          <p:nvPr/>
        </p:nvPicPr>
        <p:blipFill>
          <a:blip r:embed="rId4"/>
          <a:srcRect/>
          <a:stretch/>
        </p:blipFill>
        <p:spPr>
          <a:xfrm>
            <a:off x="2103120" y="3317794"/>
            <a:ext cx="1714500" cy="2348345"/>
          </a:xfrm>
          <a:prstGeom prst="rect">
            <a:avLst/>
          </a:prstGeom>
        </p:spPr>
      </p:pic>
      <p:pic>
        <p:nvPicPr>
          <p:cNvPr id="9" name="Picture 8">
            <a:extLst>
              <a:ext uri="{FF2B5EF4-FFF2-40B4-BE49-F238E27FC236}">
                <a16:creationId xmlns:a16="http://schemas.microsoft.com/office/drawing/2014/main" id="{A258DDE1-B7C5-4C53-9C25-82F08DEEBA4F}"/>
              </a:ext>
            </a:extLst>
          </p:cNvPr>
          <p:cNvPicPr>
            <a:picLocks noChangeAspect="1"/>
          </p:cNvPicPr>
          <p:nvPr/>
        </p:nvPicPr>
        <p:blipFill>
          <a:blip r:embed="rId5"/>
          <a:srcRect/>
          <a:stretch/>
        </p:blipFill>
        <p:spPr>
          <a:xfrm>
            <a:off x="5326380" y="3317794"/>
            <a:ext cx="1714500" cy="23483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A2AB8723-A75A-4B8A-A5EC-F364D7D94F0F}"/>
              </a:ext>
            </a:extLst>
          </p:cNvPr>
          <p:cNvSpPr>
            <a:spLocks noGrp="1" noChangeArrowheads="1"/>
          </p:cNvSpPr>
          <p:nvPr>
            <p:ph type="title"/>
          </p:nvPr>
        </p:nvSpPr>
        <p:spPr>
          <a:xfrm>
            <a:off x="228600" y="838200"/>
            <a:ext cx="7543800" cy="685800"/>
          </a:xfrm>
        </p:spPr>
        <p:txBody>
          <a:bodyPr/>
          <a:lstStyle/>
          <a:p>
            <a:pPr algn="l"/>
            <a:r>
              <a:rPr lang="en-US" altLang="en-US" dirty="0"/>
              <a:t>The COM CAR Summer Speaker Series</a:t>
            </a:r>
          </a:p>
        </p:txBody>
      </p:sp>
      <p:sp>
        <p:nvSpPr>
          <p:cNvPr id="12291" name="Slide Number Placeholder 3">
            <a:extLst>
              <a:ext uri="{FF2B5EF4-FFF2-40B4-BE49-F238E27FC236}">
                <a16:creationId xmlns:a16="http://schemas.microsoft.com/office/drawing/2014/main" id="{903B2C90-91DC-4377-BF61-AA82FA28C424}"/>
              </a:ext>
            </a:extLst>
          </p:cNvPr>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7E2984B9-E748-4560-9159-5363F2A20468}" type="slidenum">
              <a:rPr lang="en-US" altLang="en-US" sz="1400"/>
              <a:pPr algn="r" eaLnBrk="1" hangingPunct="1">
                <a:spcBef>
                  <a:spcPct val="0"/>
                </a:spcBef>
                <a:buFontTx/>
                <a:buNone/>
              </a:pPr>
              <a:t>4</a:t>
            </a:fld>
            <a:endParaRPr lang="en-US" altLang="en-US" sz="1400" dirty="0">
              <a:solidFill>
                <a:srgbClr val="000000"/>
              </a:solidFill>
            </a:endParaRPr>
          </a:p>
        </p:txBody>
      </p:sp>
      <p:sp>
        <p:nvSpPr>
          <p:cNvPr id="12292" name="TextBox 7">
            <a:extLst>
              <a:ext uri="{FF2B5EF4-FFF2-40B4-BE49-F238E27FC236}">
                <a16:creationId xmlns:a16="http://schemas.microsoft.com/office/drawing/2014/main" id="{0F8781E8-974F-4AB5-9273-2895ACCDCAF2}"/>
              </a:ext>
            </a:extLst>
          </p:cNvPr>
          <p:cNvSpPr txBox="1">
            <a:spLocks noChangeArrowheads="1"/>
          </p:cNvSpPr>
          <p:nvPr/>
        </p:nvSpPr>
        <p:spPr bwMode="auto">
          <a:xfrm>
            <a:off x="381000" y="1905000"/>
            <a:ext cx="8153400" cy="301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400" dirty="0">
                <a:solidFill>
                  <a:srgbClr val="000000"/>
                </a:solidFill>
              </a:rPr>
              <a:t>Sponsored by </a:t>
            </a:r>
            <a:r>
              <a:rPr lang="en-US" altLang="en-US" sz="2400" dirty="0"/>
              <a:t>Urban Health Pathway of Next Lives Here</a:t>
            </a: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r>
              <a:rPr lang="en-US" altLang="en-US" sz="2400" dirty="0"/>
              <a:t>Thank you to the Planning Committee:</a:t>
            </a:r>
          </a:p>
          <a:p>
            <a:pPr>
              <a:spcBef>
                <a:spcPct val="0"/>
              </a:spcBef>
            </a:pPr>
            <a:endParaRPr lang="en-US" altLang="en-US" sz="2400" dirty="0"/>
          </a:p>
          <a:p>
            <a:pPr>
              <a:spcBef>
                <a:spcPct val="0"/>
              </a:spcBef>
            </a:pPr>
            <a:r>
              <a:rPr lang="en-US" altLang="en-US" sz="2400" dirty="0"/>
              <a:t>Dena Cranley  </a:t>
            </a:r>
          </a:p>
          <a:p>
            <a:pPr>
              <a:spcBef>
                <a:spcPct val="0"/>
              </a:spcBef>
            </a:pPr>
            <a:r>
              <a:rPr lang="en-US" altLang="en-US" sz="2400" dirty="0"/>
              <a:t>Jen Rowe </a:t>
            </a:r>
          </a:p>
          <a:p>
            <a:pPr>
              <a:spcBef>
                <a:spcPct val="0"/>
              </a:spcBef>
            </a:pPr>
            <a:endParaRPr lang="en-US" altLang="en-US" sz="2400" dirty="0"/>
          </a:p>
          <a:p>
            <a:pPr lvl="2">
              <a:buFontTx/>
              <a:buNone/>
            </a:pPr>
            <a:endParaRPr lang="en-US" altLang="en-US" sz="1800" dirty="0"/>
          </a:p>
        </p:txBody>
      </p:sp>
      <p:pic>
        <p:nvPicPr>
          <p:cNvPr id="12293" name="Picture 4" descr="A person smiling for the camera&#10;&#10;Description automatically generated with medium confidence">
            <a:extLst>
              <a:ext uri="{FF2B5EF4-FFF2-40B4-BE49-F238E27FC236}">
                <a16:creationId xmlns:a16="http://schemas.microsoft.com/office/drawing/2014/main" id="{1EE56CB2-B8DB-4B1E-AA31-374D588A7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3583"/>
          <a:stretch>
            <a:fillRect/>
          </a:stretch>
        </p:blipFill>
        <p:spPr bwMode="auto">
          <a:xfrm>
            <a:off x="2990850" y="3335338"/>
            <a:ext cx="1581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1" descr="A picture containing person, indoor&#10;&#10;Description automatically generated">
            <a:extLst>
              <a:ext uri="{FF2B5EF4-FFF2-40B4-BE49-F238E27FC236}">
                <a16:creationId xmlns:a16="http://schemas.microsoft.com/office/drawing/2014/main" id="{EBEFC36E-825C-46DB-9B4B-A1B77B2DF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01" t="8888" r="8311" b="32082"/>
          <a:stretch>
            <a:fillRect/>
          </a:stretch>
        </p:blipFill>
        <p:spPr bwMode="auto">
          <a:xfrm>
            <a:off x="4972050" y="3335338"/>
            <a:ext cx="1581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a:extLst>
              <a:ext uri="{FF2B5EF4-FFF2-40B4-BE49-F238E27FC236}">
                <a16:creationId xmlns:a16="http://schemas.microsoft.com/office/drawing/2014/main" id="{D9A16515-F43E-4670-8B3C-6668D4BF8812}"/>
              </a:ext>
            </a:extLst>
          </p:cNvPr>
          <p:cNvSpPr>
            <a:spLocks noGrp="1" noChangeArrowheads="1"/>
          </p:cNvSpPr>
          <p:nvPr>
            <p:ph type="title"/>
          </p:nvPr>
        </p:nvSpPr>
        <p:spPr>
          <a:xfrm>
            <a:off x="228600" y="814388"/>
            <a:ext cx="7543800" cy="685800"/>
          </a:xfrm>
        </p:spPr>
        <p:txBody>
          <a:bodyPr/>
          <a:lstStyle/>
          <a:p>
            <a:pPr algn="l"/>
            <a:r>
              <a:rPr lang="en-US" altLang="en-US" dirty="0"/>
              <a:t>The COM CAR Summer Speaker Series</a:t>
            </a:r>
          </a:p>
        </p:txBody>
      </p:sp>
      <p:sp>
        <p:nvSpPr>
          <p:cNvPr id="14339" name="Slide Number Placeholder 3">
            <a:extLst>
              <a:ext uri="{FF2B5EF4-FFF2-40B4-BE49-F238E27FC236}">
                <a16:creationId xmlns:a16="http://schemas.microsoft.com/office/drawing/2014/main" id="{D26EECDF-4F8A-4770-9912-9A2BDA2DBEB0}"/>
              </a:ext>
            </a:extLst>
          </p:cNvPr>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1952DAE9-4754-439F-8AE3-9003141A9C6A}" type="slidenum">
              <a:rPr lang="en-US" altLang="en-US" sz="1400"/>
              <a:pPr algn="r" eaLnBrk="1" hangingPunct="1">
                <a:spcBef>
                  <a:spcPct val="0"/>
                </a:spcBef>
                <a:buFontTx/>
                <a:buNone/>
              </a:pPr>
              <a:t>5</a:t>
            </a:fld>
            <a:endParaRPr lang="en-US" altLang="en-US" sz="1400" dirty="0">
              <a:solidFill>
                <a:srgbClr val="000000"/>
              </a:solidFill>
            </a:endParaRPr>
          </a:p>
        </p:txBody>
      </p:sp>
      <p:sp>
        <p:nvSpPr>
          <p:cNvPr id="14340" name="TextBox 7">
            <a:extLst>
              <a:ext uri="{FF2B5EF4-FFF2-40B4-BE49-F238E27FC236}">
                <a16:creationId xmlns:a16="http://schemas.microsoft.com/office/drawing/2014/main" id="{6E25D824-3E7A-4DE6-8F0D-9F9B554E41A9}"/>
              </a:ext>
            </a:extLst>
          </p:cNvPr>
          <p:cNvSpPr txBox="1">
            <a:spLocks noChangeArrowheads="1"/>
          </p:cNvSpPr>
          <p:nvPr/>
        </p:nvSpPr>
        <p:spPr bwMode="auto">
          <a:xfrm>
            <a:off x="381000" y="1611313"/>
            <a:ext cx="7543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400" dirty="0"/>
              <a:t>Special thank you for operational assistance from:</a:t>
            </a:r>
          </a:p>
          <a:p>
            <a:pPr lvl="2">
              <a:buFontTx/>
              <a:buNone/>
            </a:pPr>
            <a:endParaRPr lang="en-US" altLang="en-US" sz="1800" dirty="0"/>
          </a:p>
        </p:txBody>
      </p:sp>
      <p:sp>
        <p:nvSpPr>
          <p:cNvPr id="14341" name="TextBox 7">
            <a:extLst>
              <a:ext uri="{FF2B5EF4-FFF2-40B4-BE49-F238E27FC236}">
                <a16:creationId xmlns:a16="http://schemas.microsoft.com/office/drawing/2014/main" id="{4EDA8BFF-E46E-4119-80FB-AE3B11042A51}"/>
              </a:ext>
            </a:extLst>
          </p:cNvPr>
          <p:cNvSpPr txBox="1">
            <a:spLocks noChangeArrowheads="1"/>
          </p:cNvSpPr>
          <p:nvPr/>
        </p:nvSpPr>
        <p:spPr bwMode="auto">
          <a:xfrm>
            <a:off x="381000" y="2346325"/>
            <a:ext cx="4303713"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400" dirty="0"/>
              <a:t>Jermaine Fields – UC IT User Interface and User Experience Developer </a:t>
            </a:r>
          </a:p>
          <a:p>
            <a:pPr>
              <a:spcBef>
                <a:spcPct val="0"/>
              </a:spcBef>
            </a:pPr>
            <a:endParaRPr lang="en-US" altLang="en-US" sz="1100" dirty="0"/>
          </a:p>
          <a:p>
            <a:pPr>
              <a:spcBef>
                <a:spcPct val="0"/>
              </a:spcBef>
            </a:pPr>
            <a:r>
              <a:rPr lang="en-US" altLang="en-US" sz="2400" dirty="0"/>
              <a:t>Todd Schutter - Multi-Media Coordinator, UC Information Technology</a:t>
            </a:r>
          </a:p>
        </p:txBody>
      </p:sp>
      <p:pic>
        <p:nvPicPr>
          <p:cNvPr id="14342" name="Picture 11" descr="photo of JermaineFields">
            <a:extLst>
              <a:ext uri="{FF2B5EF4-FFF2-40B4-BE49-F238E27FC236}">
                <a16:creationId xmlns:a16="http://schemas.microsoft.com/office/drawing/2014/main" id="{7268E0C0-03F4-44D0-B509-4012387DE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84" t="6667" r="27081" b="38335"/>
          <a:stretch>
            <a:fillRect/>
          </a:stretch>
        </p:blipFill>
        <p:spPr bwMode="auto">
          <a:xfrm>
            <a:off x="4860925" y="3032125"/>
            <a:ext cx="1333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3" descr="photo of Todd Schutter">
            <a:extLst>
              <a:ext uri="{FF2B5EF4-FFF2-40B4-BE49-F238E27FC236}">
                <a16:creationId xmlns:a16="http://schemas.microsoft.com/office/drawing/2014/main" id="{58A4C0B9-E325-4554-AF74-A6BC04202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250" t="9357" r="6250" b="18126"/>
          <a:stretch>
            <a:fillRect/>
          </a:stretch>
        </p:blipFill>
        <p:spPr bwMode="auto">
          <a:xfrm>
            <a:off x="6553200" y="3032125"/>
            <a:ext cx="124777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9CF63950-3D1F-46FF-9A5E-25F64F584C81}"/>
              </a:ext>
            </a:extLst>
          </p:cNvPr>
          <p:cNvSpPr>
            <a:spLocks noGrp="1" noChangeArrowheads="1"/>
          </p:cNvSpPr>
          <p:nvPr>
            <p:ph type="ctrTitle"/>
          </p:nvPr>
        </p:nvSpPr>
        <p:spPr>
          <a:xfrm>
            <a:off x="914400" y="1295400"/>
            <a:ext cx="8077200" cy="2286000"/>
          </a:xfrm>
        </p:spPr>
        <p:txBody>
          <a:bodyPr/>
          <a:lstStyle/>
          <a:p>
            <a:pPr eaLnBrk="1" hangingPunct="1">
              <a:defRPr/>
            </a:pPr>
            <a:r>
              <a:rPr lang="en-US" sz="4200" b="1" dirty="0">
                <a:solidFill>
                  <a:srgbClr val="FF0000"/>
                </a:solidFill>
                <a:effectLst>
                  <a:outerShdw blurRad="38100" dist="38100" dir="2700000" algn="tl">
                    <a:srgbClr val="000000">
                      <a:alpha val="43137"/>
                    </a:srgbClr>
                  </a:outerShdw>
                </a:effectLst>
              </a:rPr>
              <a:t>Development of a Recombinant Humanized Anti-Cocaine Monoclonal Antibody</a:t>
            </a:r>
          </a:p>
        </p:txBody>
      </p:sp>
      <p:sp>
        <p:nvSpPr>
          <p:cNvPr id="27651" name="Rectangle 3">
            <a:extLst>
              <a:ext uri="{FF2B5EF4-FFF2-40B4-BE49-F238E27FC236}">
                <a16:creationId xmlns:a16="http://schemas.microsoft.com/office/drawing/2014/main" id="{F9C71122-8707-43E9-99B2-0F040B6ACD84}"/>
              </a:ext>
            </a:extLst>
          </p:cNvPr>
          <p:cNvSpPr>
            <a:spLocks noGrp="1" noChangeArrowheads="1"/>
          </p:cNvSpPr>
          <p:nvPr>
            <p:ph type="subTitle" idx="1"/>
          </p:nvPr>
        </p:nvSpPr>
        <p:spPr>
          <a:xfrm>
            <a:off x="2438400" y="3429000"/>
            <a:ext cx="6400800" cy="1752600"/>
          </a:xfrm>
        </p:spPr>
        <p:txBody>
          <a:bodyPr/>
          <a:lstStyle/>
          <a:p>
            <a:pPr eaLnBrk="1" hangingPunct="1">
              <a:lnSpc>
                <a:spcPct val="90000"/>
              </a:lnSpc>
            </a:pPr>
            <a:r>
              <a:rPr lang="en-US" altLang="en-US" b="0" dirty="0">
                <a:solidFill>
                  <a:schemeClr val="bg2"/>
                </a:solidFill>
              </a:rPr>
              <a:t>Andrew B. Norman, Ph.D.</a:t>
            </a:r>
          </a:p>
          <a:p>
            <a:pPr eaLnBrk="1" hangingPunct="1">
              <a:lnSpc>
                <a:spcPct val="90000"/>
              </a:lnSpc>
            </a:pPr>
            <a:r>
              <a:rPr lang="en-US" altLang="en-US" sz="2400" b="0" dirty="0">
                <a:solidFill>
                  <a:schemeClr val="bg2"/>
                </a:solidFill>
              </a:rPr>
              <a:t>Professor</a:t>
            </a:r>
          </a:p>
          <a:p>
            <a:pPr eaLnBrk="1" hangingPunct="1">
              <a:lnSpc>
                <a:spcPct val="90000"/>
              </a:lnSpc>
            </a:pPr>
            <a:r>
              <a:rPr lang="en-US" altLang="en-US" sz="2400" b="0" dirty="0">
                <a:solidFill>
                  <a:schemeClr val="bg2"/>
                </a:solidFill>
              </a:rPr>
              <a:t>Pharmacology &amp; Systems Physiology</a:t>
            </a:r>
          </a:p>
        </p:txBody>
      </p:sp>
      <p:pic>
        <p:nvPicPr>
          <p:cNvPr id="4" name="Picture 3" descr="A person wearing glasses and a suit&#10;&#10;Description automatically generated with medium confidence">
            <a:extLst>
              <a:ext uri="{FF2B5EF4-FFF2-40B4-BE49-F238E27FC236}">
                <a16:creationId xmlns:a16="http://schemas.microsoft.com/office/drawing/2014/main" id="{AF42B878-512F-4AB1-8B03-6CF31D2F21E3}"/>
              </a:ext>
            </a:extLst>
          </p:cNvPr>
          <p:cNvPicPr>
            <a:picLocks noChangeAspect="1"/>
          </p:cNvPicPr>
          <p:nvPr/>
        </p:nvPicPr>
        <p:blipFill>
          <a:blip r:embed="rId2"/>
          <a:stretch>
            <a:fillRect/>
          </a:stretch>
        </p:blipFill>
        <p:spPr>
          <a:xfrm>
            <a:off x="7053639" y="4880610"/>
            <a:ext cx="1404561" cy="1962150"/>
          </a:xfrm>
          <a:prstGeom prst="rect">
            <a:avLst/>
          </a:prstGeom>
        </p:spPr>
      </p:pic>
    </p:spTree>
    <p:extLst>
      <p:ext uri="{BB962C8B-B14F-4D97-AF65-F5344CB8AC3E}">
        <p14:creationId xmlns:p14="http://schemas.microsoft.com/office/powerpoint/2010/main" val="712050792"/>
      </p:ext>
    </p:extLst>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9CF63950-3D1F-46FF-9A5E-25F64F584C81}"/>
              </a:ext>
            </a:extLst>
          </p:cNvPr>
          <p:cNvSpPr>
            <a:spLocks noGrp="1" noChangeArrowheads="1"/>
          </p:cNvSpPr>
          <p:nvPr>
            <p:ph type="ctrTitle"/>
          </p:nvPr>
        </p:nvSpPr>
        <p:spPr>
          <a:xfrm>
            <a:off x="1600200" y="1219200"/>
            <a:ext cx="3505200" cy="762000"/>
          </a:xfrm>
        </p:spPr>
        <p:txBody>
          <a:bodyPr/>
          <a:lstStyle/>
          <a:p>
            <a:pPr marL="0" marR="0" lvl="0" indent="0" defTabSz="914400" rtl="0" eaLnBrk="1" fontAlgn="base" latinLnBrk="0" hangingPunct="1">
              <a:lnSpc>
                <a:spcPct val="100000"/>
              </a:lnSpc>
              <a:spcBef>
                <a:spcPct val="0"/>
              </a:spcBef>
              <a:spcAft>
                <a:spcPct val="0"/>
              </a:spcAft>
              <a:tabLst/>
              <a:defRPr/>
            </a:pPr>
            <a:r>
              <a:rPr kumimoji="0" lang="en-US" altLang="en-US" sz="2200" b="1" i="0" u="none" strike="noStrike" kern="0" cap="none" spc="0" normalizeH="0" noProof="0" dirty="0">
                <a:ln>
                  <a:noFill/>
                </a:ln>
                <a:effectLst/>
                <a:uLnTx/>
                <a:uFillTx/>
                <a:ea typeface="ＭＳ Ｐゴシック" panose="020B0600070205080204" pitchFamily="34" charset="-128"/>
                <a:cs typeface="Arial" panose="020B0604020202020204" pitchFamily="34" charset="0"/>
              </a:rPr>
              <a:t>Learning objectives</a:t>
            </a:r>
            <a:endParaRPr lang="en-US" sz="2200" b="1" dirty="0">
              <a:effectLst>
                <a:outerShdw blurRad="38100" dist="38100" dir="2700000" algn="tl">
                  <a:srgbClr val="000000">
                    <a:alpha val="43137"/>
                  </a:srgbClr>
                </a:outerShdw>
              </a:effectLst>
            </a:endParaRPr>
          </a:p>
        </p:txBody>
      </p:sp>
      <p:sp>
        <p:nvSpPr>
          <p:cNvPr id="27651" name="Rectangle 3">
            <a:extLst>
              <a:ext uri="{FF2B5EF4-FFF2-40B4-BE49-F238E27FC236}">
                <a16:creationId xmlns:a16="http://schemas.microsoft.com/office/drawing/2014/main" id="{F9C71122-8707-43E9-99B2-0F040B6ACD84}"/>
              </a:ext>
            </a:extLst>
          </p:cNvPr>
          <p:cNvSpPr>
            <a:spLocks noGrp="1" noChangeArrowheads="1"/>
          </p:cNvSpPr>
          <p:nvPr>
            <p:ph type="subTitle" idx="1"/>
          </p:nvPr>
        </p:nvSpPr>
        <p:spPr>
          <a:xfrm>
            <a:off x="2743200" y="1981200"/>
            <a:ext cx="6400800" cy="3505200"/>
          </a:xfrm>
        </p:spPr>
        <p:txBody>
          <a:bodyPr/>
          <a:lstStyle/>
          <a:p>
            <a:pPr marL="342900" marR="0" lvl="0" indent="-342900" algn="l" defTabSz="914400" rtl="0" eaLnBrk="0" fontAlgn="base" latinLnBrk="0" hangingPunct="0">
              <a:lnSpc>
                <a:spcPct val="107000"/>
              </a:lnSpc>
              <a:spcBef>
                <a:spcPts val="0"/>
              </a:spcBef>
              <a:spcAft>
                <a:spcPts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Understand the pharmacology of cocaine relevant to its abuse.</a:t>
            </a:r>
          </a:p>
          <a:p>
            <a:pPr marL="342900" marR="0" lvl="0" indent="-342900" algn="l" defTabSz="914400" rtl="0" eaLnBrk="0" fontAlgn="base" latinLnBrk="0" hangingPunct="0">
              <a:lnSpc>
                <a:spcPct val="107000"/>
              </a:lnSpc>
              <a:spcBef>
                <a:spcPts val="0"/>
              </a:spcBef>
              <a:spcAft>
                <a:spcPts val="0"/>
              </a:spcAft>
              <a:buClrTx/>
              <a:buSzTx/>
              <a:buFontTx/>
              <a:buChar char="•"/>
              <a:tabLst/>
              <a:defRPr/>
            </a:pPr>
            <a:endPar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7000"/>
              </a:lnSpc>
              <a:spcBef>
                <a:spcPts val="0"/>
              </a:spcBef>
              <a:spcAft>
                <a:spcPts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Identify the milestones necessary to complete a translational research project in the field of substance use disorders.</a:t>
            </a:r>
          </a:p>
          <a:p>
            <a:pPr marL="342900" marR="0" lvl="0" indent="-342900" algn="l" defTabSz="914400" rtl="0" eaLnBrk="0" fontAlgn="base" latinLnBrk="0" hangingPunct="0">
              <a:lnSpc>
                <a:spcPct val="107000"/>
              </a:lnSpc>
              <a:spcBef>
                <a:spcPts val="0"/>
              </a:spcBef>
              <a:spcAft>
                <a:spcPts val="0"/>
              </a:spcAft>
              <a:buClrTx/>
              <a:buSzTx/>
              <a:buFontTx/>
              <a:buChar char="•"/>
              <a:tabLst/>
              <a:defRPr/>
            </a:pPr>
            <a:endPar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7000"/>
              </a:lnSpc>
              <a:spcBef>
                <a:spcPts val="0"/>
              </a:spcBef>
              <a:spcAft>
                <a:spcPts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Understand the regulatory environment in which a translational research project must operate.</a:t>
            </a:r>
          </a:p>
          <a:p>
            <a:pPr marL="342900" marR="0" lvl="0" indent="-342900" algn="l" defTabSz="914400" rtl="0" eaLnBrk="0" fontAlgn="base" latinLnBrk="0" hangingPunct="0">
              <a:lnSpc>
                <a:spcPct val="107000"/>
              </a:lnSpc>
              <a:spcBef>
                <a:spcPts val="0"/>
              </a:spcBef>
              <a:spcAft>
                <a:spcPts val="0"/>
              </a:spcAft>
              <a:buClrTx/>
              <a:buSzTx/>
              <a:buFontTx/>
              <a:buChar char="•"/>
              <a:tabLst/>
              <a:defRPr/>
            </a:pPr>
            <a:endPar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7000"/>
              </a:lnSpc>
              <a:spcBef>
                <a:spcPts val="0"/>
              </a:spcBef>
              <a:spcAft>
                <a:spcPts val="80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Learn how interactions with the FDA are vital for the transition from pre-clinical to clinical development of a drug.</a:t>
            </a:r>
            <a:endParaRPr lang="en-US" altLang="en-US" sz="2400" b="0" dirty="0">
              <a:solidFill>
                <a:schemeClr val="bg2"/>
              </a:solidFill>
            </a:endParaRPr>
          </a:p>
        </p:txBody>
      </p:sp>
    </p:spTree>
    <p:extLst>
      <p:ext uri="{BB962C8B-B14F-4D97-AF65-F5344CB8AC3E}">
        <p14:creationId xmlns:p14="http://schemas.microsoft.com/office/powerpoint/2010/main" val="3916498812"/>
      </p:ext>
    </p:extLst>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DD3308D6-5816-4C86-9F84-2F895AEFBE71}"/>
              </a:ext>
            </a:extLst>
          </p:cNvPr>
          <p:cNvSpPr>
            <a:spLocks noGrp="1" noChangeArrowheads="1"/>
          </p:cNvSpPr>
          <p:nvPr>
            <p:ph type="ctrTitle"/>
          </p:nvPr>
        </p:nvSpPr>
        <p:spPr>
          <a:xfrm>
            <a:off x="609600" y="1371600"/>
            <a:ext cx="8077200" cy="838200"/>
          </a:xfrm>
        </p:spPr>
        <p:txBody>
          <a:bodyPr/>
          <a:lstStyle/>
          <a:p>
            <a:pPr eaLnBrk="1" hangingPunct="1">
              <a:defRPr/>
            </a:pPr>
            <a:r>
              <a:rPr lang="en-US" sz="4200" b="1" dirty="0">
                <a:solidFill>
                  <a:srgbClr val="FF0000"/>
                </a:solidFill>
                <a:effectLst>
                  <a:outerShdw blurRad="38100" dist="38100" dir="2700000" algn="tl">
                    <a:srgbClr val="000000">
                      <a:alpha val="43137"/>
                    </a:srgbClr>
                  </a:outerShdw>
                </a:effectLst>
              </a:rPr>
              <a:t>Conflict of interest disclosure:</a:t>
            </a:r>
          </a:p>
        </p:txBody>
      </p:sp>
      <p:sp>
        <p:nvSpPr>
          <p:cNvPr id="28675" name="Rectangle 3">
            <a:extLst>
              <a:ext uri="{FF2B5EF4-FFF2-40B4-BE49-F238E27FC236}">
                <a16:creationId xmlns:a16="http://schemas.microsoft.com/office/drawing/2014/main" id="{D730CA4E-8E4D-472E-887B-6D4105CBF27A}"/>
              </a:ext>
            </a:extLst>
          </p:cNvPr>
          <p:cNvSpPr>
            <a:spLocks noGrp="1" noChangeArrowheads="1"/>
          </p:cNvSpPr>
          <p:nvPr>
            <p:ph type="subTitle" idx="1"/>
          </p:nvPr>
        </p:nvSpPr>
        <p:spPr>
          <a:xfrm>
            <a:off x="1752600" y="2200275"/>
            <a:ext cx="7162800" cy="2066925"/>
          </a:xfrm>
        </p:spPr>
        <p:txBody>
          <a:bodyPr/>
          <a:lstStyle/>
          <a:p>
            <a:pPr algn="l"/>
            <a:r>
              <a:rPr lang="en-US" altLang="en-US" sz="2800" dirty="0">
                <a:solidFill>
                  <a:schemeClr val="bg2"/>
                </a:solidFill>
              </a:rPr>
              <a:t>Dr. Norman is a co-inventor on US patents 9,758,593, 9,957,332 and 10,501,556 entitled “Compositions and Methods for Treating Cocaine-Related Disorders”</a:t>
            </a:r>
            <a:endParaRPr lang="en-US" altLang="en-US" sz="2800" dirty="0"/>
          </a:p>
        </p:txBody>
      </p:sp>
    </p:spTree>
    <p:extLst>
      <p:ext uri="{BB962C8B-B14F-4D97-AF65-F5344CB8AC3E}">
        <p14:creationId xmlns:p14="http://schemas.microsoft.com/office/powerpoint/2010/main" val="3243220523"/>
      </p:ext>
    </p:extLst>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8" name="Picture 2" descr="Drawing of how cocaine is transferred from one neuron to another and how it then blocks the normal recycling process.">
            <a:extLst>
              <a:ext uri="{FF2B5EF4-FFF2-40B4-BE49-F238E27FC236}">
                <a16:creationId xmlns:a16="http://schemas.microsoft.com/office/drawing/2014/main" id="{9F824509-8FBC-4ED6-8181-03B533EF8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609600"/>
            <a:ext cx="73279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
            <a:extLst>
              <a:ext uri="{FF2B5EF4-FFF2-40B4-BE49-F238E27FC236}">
                <a16:creationId xmlns:a16="http://schemas.microsoft.com/office/drawing/2014/main" id="{02437F80-AFF5-463A-B4C1-CF48061B2EA2}"/>
              </a:ext>
            </a:extLst>
          </p:cNvPr>
          <p:cNvSpPr txBox="1">
            <a:spLocks noChangeArrowheads="1"/>
          </p:cNvSpPr>
          <p:nvPr/>
        </p:nvSpPr>
        <p:spPr bwMode="auto">
          <a:xfrm>
            <a:off x="2057400" y="228600"/>
            <a:ext cx="531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rgbClr val="FFFFFF"/>
                </a:solidFill>
                <a:latin typeface="Arial" panose="020B0604020202020204" pitchFamily="34" charset="0"/>
                <a:cs typeface="Arial" panose="020B0604020202020204" pitchFamily="34" charset="0"/>
              </a:rPr>
              <a:t>The mechanism of action of cocaine</a:t>
            </a:r>
          </a:p>
        </p:txBody>
      </p:sp>
    </p:spTree>
    <p:extLst>
      <p:ext uri="{BB962C8B-B14F-4D97-AF65-F5344CB8AC3E}">
        <p14:creationId xmlns:p14="http://schemas.microsoft.com/office/powerpoint/2010/main" val="39022146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quiggle">
  <a:themeElements>
    <a:clrScheme name="">
      <a:dk1>
        <a:srgbClr val="000000"/>
      </a:dk1>
      <a:lt1>
        <a:srgbClr val="FFFFFF"/>
      </a:lt1>
      <a:dk2>
        <a:srgbClr val="FC1921"/>
      </a:dk2>
      <a:lt2>
        <a:srgbClr val="CBCBCB"/>
      </a:lt2>
      <a:accent1>
        <a:srgbClr val="FFFFFF"/>
      </a:accent1>
      <a:accent2>
        <a:srgbClr val="00FFCC"/>
      </a:accent2>
      <a:accent3>
        <a:srgbClr val="FDABAB"/>
      </a:accent3>
      <a:accent4>
        <a:srgbClr val="DADADA"/>
      </a:accent4>
      <a:accent5>
        <a:srgbClr val="FFFFFF"/>
      </a:accent5>
      <a:accent6>
        <a:srgbClr val="00E7B9"/>
      </a:accent6>
      <a:hlink>
        <a:srgbClr val="FC1921"/>
      </a:hlink>
      <a:folHlink>
        <a:srgbClr val="FF7C80"/>
      </a:folHlink>
    </a:clrScheme>
    <a:fontScheme name="Squigg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quiggle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quiggl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quiggl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quiggle">
  <a:themeElements>
    <a:clrScheme name="">
      <a:dk1>
        <a:srgbClr val="000000"/>
      </a:dk1>
      <a:lt1>
        <a:srgbClr val="FFFFFF"/>
      </a:lt1>
      <a:dk2>
        <a:srgbClr val="FC1921"/>
      </a:dk2>
      <a:lt2>
        <a:srgbClr val="CBCBCB"/>
      </a:lt2>
      <a:accent1>
        <a:srgbClr val="FFFFFF"/>
      </a:accent1>
      <a:accent2>
        <a:srgbClr val="00FFCC"/>
      </a:accent2>
      <a:accent3>
        <a:srgbClr val="FDABAB"/>
      </a:accent3>
      <a:accent4>
        <a:srgbClr val="DADADA"/>
      </a:accent4>
      <a:accent5>
        <a:srgbClr val="FFFFFF"/>
      </a:accent5>
      <a:accent6>
        <a:srgbClr val="00E7B9"/>
      </a:accent6>
      <a:hlink>
        <a:srgbClr val="FC1921"/>
      </a:hlink>
      <a:folHlink>
        <a:srgbClr val="FF7C80"/>
      </a:folHlink>
    </a:clrScheme>
    <a:fontScheme name="Squigg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quiggle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quiggl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quiggl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5931</TotalTime>
  <Words>1959</Words>
  <Application>Microsoft Office PowerPoint</Application>
  <PresentationFormat>On-screen Show (4:3)</PresentationFormat>
  <Paragraphs>337</Paragraphs>
  <Slides>37</Slides>
  <Notes>11</Notes>
  <HiddenSlides>0</HiddenSlides>
  <MMClips>0</MMClips>
  <ScaleCrop>false</ScaleCrop>
  <HeadingPairs>
    <vt:vector size="8" baseType="variant">
      <vt:variant>
        <vt:lpstr>Fonts Used</vt:lpstr>
      </vt:variant>
      <vt:variant>
        <vt:i4>8</vt:i4>
      </vt:variant>
      <vt:variant>
        <vt:lpstr>Theme</vt:lpstr>
      </vt:variant>
      <vt:variant>
        <vt:i4>29</vt:i4>
      </vt:variant>
      <vt:variant>
        <vt:lpstr>Embedded OLE Servers</vt:lpstr>
      </vt:variant>
      <vt:variant>
        <vt:i4>4</vt:i4>
      </vt:variant>
      <vt:variant>
        <vt:lpstr>Slide Titles</vt:lpstr>
      </vt:variant>
      <vt:variant>
        <vt:i4>37</vt:i4>
      </vt:variant>
    </vt:vector>
  </HeadingPairs>
  <TitlesOfParts>
    <vt:vector size="78" baseType="lpstr">
      <vt:lpstr>Arial</vt:lpstr>
      <vt:lpstr>Avenir Next</vt:lpstr>
      <vt:lpstr>Calibri</vt:lpstr>
      <vt:lpstr>Century Gothic</vt:lpstr>
      <vt:lpstr>Symbol</vt:lpstr>
      <vt:lpstr>Times New Roman</vt:lpstr>
      <vt:lpstr>Verdana</vt:lpstr>
      <vt:lpstr>Wingdings</vt:lpstr>
      <vt:lpstr>Default Design</vt:lpstr>
      <vt:lpstr>1_Squiggle</vt:lpstr>
      <vt:lpstr>1_Squiggle</vt:lpstr>
      <vt:lpstr>3_Office Theme</vt:lpstr>
      <vt:lpstr>Default Design</vt:lpstr>
      <vt:lpstr>10_Default Design</vt:lpstr>
      <vt:lpstr>Default Design</vt:lpstr>
      <vt:lpstr>4_Default Design</vt:lpstr>
      <vt:lpstr>Default Design</vt:lpstr>
      <vt:lpstr>3_Default Design</vt:lpstr>
      <vt:lpstr>Default Design</vt:lpstr>
      <vt:lpstr>6_Default Design</vt:lpstr>
      <vt:lpstr>Default Design</vt:lpstr>
      <vt:lpstr>Office Theme</vt:lpstr>
      <vt:lpstr>Default Design</vt:lpstr>
      <vt:lpstr>Default Design</vt:lpstr>
      <vt:lpstr>Office Theme</vt:lpstr>
      <vt:lpstr>Office Theme</vt:lpstr>
      <vt:lpstr>Default Design</vt:lpstr>
      <vt:lpstr>Default Design</vt:lpstr>
      <vt:lpstr>Default Design</vt:lpstr>
      <vt:lpstr>Default Design</vt:lpstr>
      <vt:lpstr>Default Design</vt:lpstr>
      <vt:lpstr>Default Design</vt:lpstr>
      <vt:lpstr>Default Design</vt:lpstr>
      <vt:lpstr>Default Design</vt:lpstr>
      <vt:lpstr>2_Office Theme</vt:lpstr>
      <vt:lpstr>2_Office Theme</vt:lpstr>
      <vt:lpstr>1_Default Design</vt:lpstr>
      <vt:lpstr>ISIS/Draw Sketch</vt:lpstr>
      <vt:lpstr>SPW 11.0 Graph</vt:lpstr>
      <vt:lpstr>SPW 9.0 Graph</vt:lpstr>
      <vt:lpstr>SPW 14.0 Graph</vt:lpstr>
      <vt:lpstr>UC College of Medicine Center for Addiction Research (CAR)  Summer Speaker Series</vt:lpstr>
      <vt:lpstr>Center for Addiction Research (CAR)</vt:lpstr>
      <vt:lpstr>CAR Website</vt:lpstr>
      <vt:lpstr>The COM CAR Summer Speaker Series</vt:lpstr>
      <vt:lpstr>The COM CAR Summer Speaker Series</vt:lpstr>
      <vt:lpstr>Development of a Recombinant Humanized Anti-Cocaine Monoclonal Antibody</vt:lpstr>
      <vt:lpstr>Learning objectives</vt:lpstr>
      <vt:lpstr>Conflict of interest disclosure:</vt:lpstr>
      <vt:lpstr>PowerPoint Presentation</vt:lpstr>
      <vt:lpstr>PowerPoint Presentation</vt:lpstr>
      <vt:lpstr>Requirements for an Investigational New Drug (IND) application for a monoclonal antibody</vt:lpstr>
      <vt:lpstr>Required properties of the antibody for use in relapse prevention</vt:lpstr>
      <vt:lpstr>Generation of a human anti-cocaine monoclonal antibody</vt:lpstr>
      <vt:lpstr>Structure of the reengineered anti-cocaine monoclonal antibody, h2E2.</vt:lpstr>
      <vt:lpstr>PowerPoint Presentation</vt:lpstr>
      <vt:lpstr>Relative binding affinity of h2E2 for cocaine and it’s metabolites</vt:lpstr>
      <vt:lpstr>Pharmacokinetics of h2E2 (120 mg/kg or 1.6 µmol/kg i.v.) in mouse blood</vt:lpstr>
      <vt:lpstr>The effect of h2E2 (1.6 µmol/kg) on the  pharmacokinetics of cocaine (1.6 µmol/kg) in mice </vt:lpstr>
      <vt:lpstr>The effect of h2E2 on the pharmacokinetics of cocaine in rats</vt:lpstr>
      <vt:lpstr>PowerPoint Presentation</vt:lpstr>
      <vt:lpstr>PowerPoint Presentation</vt:lpstr>
      <vt:lpstr>GPExTM (gene product expression) cell line engineering</vt:lpstr>
      <vt:lpstr>PowerPoint Presentation</vt:lpstr>
      <vt:lpstr>PowerPoint Presentation</vt:lpstr>
      <vt:lpstr> </vt:lpstr>
      <vt:lpstr>Formulation and stability testing</vt:lpstr>
      <vt:lpstr>In vitro safety testing of mAb h2E2</vt:lpstr>
      <vt:lpstr>IND-enabling animal toxicology studies with recombinant h2E2</vt:lpstr>
      <vt:lpstr>Milestones for an Investigational New Drug (IND) application for mAb h2E2</vt:lpstr>
      <vt:lpstr>Pre-IND meeting with the FDA</vt:lpstr>
      <vt:lpstr>IND application filed with the FDA</vt:lpstr>
      <vt:lpstr>Technology Strengths</vt:lpstr>
      <vt:lpstr>Media</vt:lpstr>
      <vt:lpstr>Acknowledgements</vt:lpstr>
      <vt:lpstr>Q&amp;A</vt:lpstr>
      <vt:lpstr>Thank you for joining us!</vt:lpstr>
      <vt:lpstr>Understanding and Impact of Medical  Marijuana in Ohio</vt:lpstr>
    </vt:vector>
  </TitlesOfParts>
  <Company>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 College of Medicine Center for Addiction Research (CAR)  Summer Speaker Series</dc:title>
  <dc:creator>UC</dc:creator>
  <cp:lastModifiedBy>Rowe, Jennifer</cp:lastModifiedBy>
  <cp:revision>531</cp:revision>
  <cp:lastPrinted>2018-03-16T19:06:52Z</cp:lastPrinted>
  <dcterms:created xsi:type="dcterms:W3CDTF">2011-03-01T14:11:04Z</dcterms:created>
  <dcterms:modified xsi:type="dcterms:W3CDTF">2022-07-20T19:40:07Z</dcterms:modified>
</cp:coreProperties>
</file>